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5" r:id="rId2"/>
    <p:sldId id="284" r:id="rId3"/>
    <p:sldId id="286" r:id="rId4"/>
    <p:sldId id="288" r:id="rId5"/>
    <p:sldId id="289" r:id="rId6"/>
    <p:sldId id="290" r:id="rId7"/>
    <p:sldId id="291" r:id="rId8"/>
    <p:sldId id="292" r:id="rId9"/>
    <p:sldId id="293" r:id="rId10"/>
    <p:sldId id="287" r:id="rId11"/>
    <p:sldId id="294" r:id="rId12"/>
    <p:sldId id="295" r:id="rId13"/>
    <p:sldId id="268" r:id="rId14"/>
    <p:sldId id="269" r:id="rId15"/>
    <p:sldId id="296" r:id="rId16"/>
    <p:sldId id="297" r:id="rId17"/>
    <p:sldId id="298" r:id="rId18"/>
    <p:sldId id="279" r:id="rId19"/>
    <p:sldId id="29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61668B-A778-40D9-BE80-1F2E08D078D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9DC7D4-663B-4C7E-94E0-EA2CEF3F004A}">
      <dgm:prSet phldrT="[Текст]"/>
      <dgm:spPr/>
      <dgm:t>
        <a:bodyPr/>
        <a:lstStyle/>
        <a:p>
          <a:r>
            <a:rPr lang="ru-RU" dirty="0" smtClean="0"/>
            <a:t>Познавательная деятельность</a:t>
          </a:r>
          <a:endParaRPr lang="ru-RU" dirty="0"/>
        </a:p>
      </dgm:t>
    </dgm:pt>
    <dgm:pt modelId="{87408316-5C02-4325-BDD4-610D5147F10D}" type="parTrans" cxnId="{CDF791CA-1CFA-42E3-981E-84E6DAF321DB}">
      <dgm:prSet/>
      <dgm:spPr/>
      <dgm:t>
        <a:bodyPr/>
        <a:lstStyle/>
        <a:p>
          <a:endParaRPr lang="ru-RU"/>
        </a:p>
      </dgm:t>
    </dgm:pt>
    <dgm:pt modelId="{6C7B4A38-93E8-4D0B-B225-4D5E8B661A2B}" type="sibTrans" cxnId="{CDF791CA-1CFA-42E3-981E-84E6DAF321DB}">
      <dgm:prSet/>
      <dgm:spPr/>
      <dgm:t>
        <a:bodyPr/>
        <a:lstStyle/>
        <a:p>
          <a:endParaRPr lang="ru-RU"/>
        </a:p>
      </dgm:t>
    </dgm:pt>
    <dgm:pt modelId="{10B5C417-81F6-4CAB-BB2E-E4F14B81189C}">
      <dgm:prSet phldrT="[Текст]"/>
      <dgm:spPr/>
      <dgm:t>
        <a:bodyPr/>
        <a:lstStyle/>
        <a:p>
          <a:r>
            <a:rPr lang="ru-RU" dirty="0" smtClean="0"/>
            <a:t>Развитие импрессивной речи</a:t>
          </a:r>
          <a:endParaRPr lang="ru-RU" dirty="0"/>
        </a:p>
      </dgm:t>
    </dgm:pt>
    <dgm:pt modelId="{65336616-529C-4FEC-BC92-BABDBBA7E999}" type="parTrans" cxnId="{C4F83F45-85E9-478B-A5A4-05AEA07C6E70}">
      <dgm:prSet/>
      <dgm:spPr/>
      <dgm:t>
        <a:bodyPr/>
        <a:lstStyle/>
        <a:p>
          <a:endParaRPr lang="ru-RU"/>
        </a:p>
      </dgm:t>
    </dgm:pt>
    <dgm:pt modelId="{B3E03252-1AB0-432F-9AB9-EED8F54411E3}" type="sibTrans" cxnId="{C4F83F45-85E9-478B-A5A4-05AEA07C6E70}">
      <dgm:prSet/>
      <dgm:spPr/>
      <dgm:t>
        <a:bodyPr/>
        <a:lstStyle/>
        <a:p>
          <a:endParaRPr lang="ru-RU"/>
        </a:p>
      </dgm:t>
    </dgm:pt>
    <dgm:pt modelId="{900774E6-47CE-4E6C-8A89-16C43799B4DF}">
      <dgm:prSet phldrT="[Текст]"/>
      <dgm:spPr/>
      <dgm:t>
        <a:bodyPr/>
        <a:lstStyle/>
        <a:p>
          <a:r>
            <a:rPr lang="ru-RU" dirty="0" smtClean="0"/>
            <a:t>Развитие экспрессивной речи</a:t>
          </a:r>
          <a:endParaRPr lang="ru-RU" dirty="0"/>
        </a:p>
      </dgm:t>
    </dgm:pt>
    <dgm:pt modelId="{9B757961-673B-4CD6-8053-4CF900FB8564}" type="parTrans" cxnId="{0F1EF014-7EB8-44D6-BAF1-1BF5CA32B766}">
      <dgm:prSet/>
      <dgm:spPr/>
      <dgm:t>
        <a:bodyPr/>
        <a:lstStyle/>
        <a:p>
          <a:endParaRPr lang="ru-RU"/>
        </a:p>
      </dgm:t>
    </dgm:pt>
    <dgm:pt modelId="{C0163D52-8303-4F00-8F33-1E11B40B2BFA}" type="sibTrans" cxnId="{0F1EF014-7EB8-44D6-BAF1-1BF5CA32B766}">
      <dgm:prSet/>
      <dgm:spPr/>
      <dgm:t>
        <a:bodyPr/>
        <a:lstStyle/>
        <a:p>
          <a:endParaRPr lang="ru-RU"/>
        </a:p>
      </dgm:t>
    </dgm:pt>
    <dgm:pt modelId="{8ED087BD-EDEA-428E-AF2B-A7CF734E7B21}" type="pres">
      <dgm:prSet presAssocID="{C261668B-A778-40D9-BE80-1F2E08D078D0}" presName="linear" presStyleCnt="0">
        <dgm:presLayoutVars>
          <dgm:dir/>
          <dgm:animLvl val="lvl"/>
          <dgm:resizeHandles val="exact"/>
        </dgm:presLayoutVars>
      </dgm:prSet>
      <dgm:spPr/>
    </dgm:pt>
    <dgm:pt modelId="{F2D82FC3-5965-4155-B7B3-DACEC354B767}" type="pres">
      <dgm:prSet presAssocID="{D59DC7D4-663B-4C7E-94E0-EA2CEF3F004A}" presName="parentLin" presStyleCnt="0"/>
      <dgm:spPr/>
    </dgm:pt>
    <dgm:pt modelId="{9876D596-BEA2-4FBF-BD16-58AC1D1AACA3}" type="pres">
      <dgm:prSet presAssocID="{D59DC7D4-663B-4C7E-94E0-EA2CEF3F004A}" presName="parentLeftMargin" presStyleLbl="node1" presStyleIdx="0" presStyleCnt="3"/>
      <dgm:spPr/>
    </dgm:pt>
    <dgm:pt modelId="{DD194A9F-94C8-4C7F-9DB9-1A9A2CE0F781}" type="pres">
      <dgm:prSet presAssocID="{D59DC7D4-663B-4C7E-94E0-EA2CEF3F004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D62BA-8FA6-43B7-AD49-984CAA3AECCD}" type="pres">
      <dgm:prSet presAssocID="{D59DC7D4-663B-4C7E-94E0-EA2CEF3F004A}" presName="negativeSpace" presStyleCnt="0"/>
      <dgm:spPr/>
    </dgm:pt>
    <dgm:pt modelId="{5FC25178-4568-4C10-A6C0-B545C83A85E2}" type="pres">
      <dgm:prSet presAssocID="{D59DC7D4-663B-4C7E-94E0-EA2CEF3F004A}" presName="childText" presStyleLbl="conFgAcc1" presStyleIdx="0" presStyleCnt="3">
        <dgm:presLayoutVars>
          <dgm:bulletEnabled val="1"/>
        </dgm:presLayoutVars>
      </dgm:prSet>
      <dgm:spPr/>
    </dgm:pt>
    <dgm:pt modelId="{6D203CE1-327B-47B5-96A4-AD392476DC4C}" type="pres">
      <dgm:prSet presAssocID="{6C7B4A38-93E8-4D0B-B225-4D5E8B661A2B}" presName="spaceBetweenRectangles" presStyleCnt="0"/>
      <dgm:spPr/>
    </dgm:pt>
    <dgm:pt modelId="{D18B8590-AAF1-4F6A-9728-213D06DE22B4}" type="pres">
      <dgm:prSet presAssocID="{10B5C417-81F6-4CAB-BB2E-E4F14B81189C}" presName="parentLin" presStyleCnt="0"/>
      <dgm:spPr/>
    </dgm:pt>
    <dgm:pt modelId="{D3FEB4A5-8A9C-4B2D-9BA3-12F8FECA8CE2}" type="pres">
      <dgm:prSet presAssocID="{10B5C417-81F6-4CAB-BB2E-E4F14B81189C}" presName="parentLeftMargin" presStyleLbl="node1" presStyleIdx="0" presStyleCnt="3"/>
      <dgm:spPr/>
    </dgm:pt>
    <dgm:pt modelId="{7DFFB03B-235F-476A-8525-95212F975437}" type="pres">
      <dgm:prSet presAssocID="{10B5C417-81F6-4CAB-BB2E-E4F14B81189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ED734-6361-4A5F-B6AE-8B1945DD9DBC}" type="pres">
      <dgm:prSet presAssocID="{10B5C417-81F6-4CAB-BB2E-E4F14B81189C}" presName="negativeSpace" presStyleCnt="0"/>
      <dgm:spPr/>
    </dgm:pt>
    <dgm:pt modelId="{5CD9A923-0EC2-472D-B84C-31E3EEB19E1F}" type="pres">
      <dgm:prSet presAssocID="{10B5C417-81F6-4CAB-BB2E-E4F14B81189C}" presName="childText" presStyleLbl="conFgAcc1" presStyleIdx="1" presStyleCnt="3">
        <dgm:presLayoutVars>
          <dgm:bulletEnabled val="1"/>
        </dgm:presLayoutVars>
      </dgm:prSet>
      <dgm:spPr/>
    </dgm:pt>
    <dgm:pt modelId="{63ECCAFA-4580-4C6D-9E34-83C08E6420EA}" type="pres">
      <dgm:prSet presAssocID="{B3E03252-1AB0-432F-9AB9-EED8F54411E3}" presName="spaceBetweenRectangles" presStyleCnt="0"/>
      <dgm:spPr/>
    </dgm:pt>
    <dgm:pt modelId="{E973E40D-0A1C-4FB6-88BE-67415AF584BD}" type="pres">
      <dgm:prSet presAssocID="{900774E6-47CE-4E6C-8A89-16C43799B4DF}" presName="parentLin" presStyleCnt="0"/>
      <dgm:spPr/>
    </dgm:pt>
    <dgm:pt modelId="{A2A7E144-58A8-4349-8ED4-DC8C2CE6AC6E}" type="pres">
      <dgm:prSet presAssocID="{900774E6-47CE-4E6C-8A89-16C43799B4DF}" presName="parentLeftMargin" presStyleLbl="node1" presStyleIdx="1" presStyleCnt="3"/>
      <dgm:spPr/>
    </dgm:pt>
    <dgm:pt modelId="{078596B2-6055-4BFC-9DBF-6CD90A2B02F2}" type="pres">
      <dgm:prSet presAssocID="{900774E6-47CE-4E6C-8A89-16C43799B4D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6EE6CAD-42A6-4360-88A5-5DD03D4F5D05}" type="pres">
      <dgm:prSet presAssocID="{900774E6-47CE-4E6C-8A89-16C43799B4DF}" presName="negativeSpace" presStyleCnt="0"/>
      <dgm:spPr/>
    </dgm:pt>
    <dgm:pt modelId="{BC5CE7CC-EB44-4BC3-B18B-ED37FC884C0B}" type="pres">
      <dgm:prSet presAssocID="{900774E6-47CE-4E6C-8A89-16C43799B4D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F1EF014-7EB8-44D6-BAF1-1BF5CA32B766}" srcId="{C261668B-A778-40D9-BE80-1F2E08D078D0}" destId="{900774E6-47CE-4E6C-8A89-16C43799B4DF}" srcOrd="2" destOrd="0" parTransId="{9B757961-673B-4CD6-8053-4CF900FB8564}" sibTransId="{C0163D52-8303-4F00-8F33-1E11B40B2BFA}"/>
    <dgm:cxn modelId="{6F55FCF6-12FB-49D6-A2F4-5DFA33DCB689}" type="presOf" srcId="{900774E6-47CE-4E6C-8A89-16C43799B4DF}" destId="{A2A7E144-58A8-4349-8ED4-DC8C2CE6AC6E}" srcOrd="0" destOrd="0" presId="urn:microsoft.com/office/officeart/2005/8/layout/list1"/>
    <dgm:cxn modelId="{E8EF2C29-1624-47EF-AB5C-C3AF27BA2C27}" type="presOf" srcId="{10B5C417-81F6-4CAB-BB2E-E4F14B81189C}" destId="{D3FEB4A5-8A9C-4B2D-9BA3-12F8FECA8CE2}" srcOrd="0" destOrd="0" presId="urn:microsoft.com/office/officeart/2005/8/layout/list1"/>
    <dgm:cxn modelId="{C4ED6E78-000B-4BB9-90F2-2405BD3976CE}" type="presOf" srcId="{10B5C417-81F6-4CAB-BB2E-E4F14B81189C}" destId="{7DFFB03B-235F-476A-8525-95212F975437}" srcOrd="1" destOrd="0" presId="urn:microsoft.com/office/officeart/2005/8/layout/list1"/>
    <dgm:cxn modelId="{E05082F9-2795-4A9E-810D-0A717C53077E}" type="presOf" srcId="{D59DC7D4-663B-4C7E-94E0-EA2CEF3F004A}" destId="{9876D596-BEA2-4FBF-BD16-58AC1D1AACA3}" srcOrd="0" destOrd="0" presId="urn:microsoft.com/office/officeart/2005/8/layout/list1"/>
    <dgm:cxn modelId="{D4DFBB03-D984-4DCB-8E3F-67BFF97A231B}" type="presOf" srcId="{900774E6-47CE-4E6C-8A89-16C43799B4DF}" destId="{078596B2-6055-4BFC-9DBF-6CD90A2B02F2}" srcOrd="1" destOrd="0" presId="urn:microsoft.com/office/officeart/2005/8/layout/list1"/>
    <dgm:cxn modelId="{C4F83F45-85E9-478B-A5A4-05AEA07C6E70}" srcId="{C261668B-A778-40D9-BE80-1F2E08D078D0}" destId="{10B5C417-81F6-4CAB-BB2E-E4F14B81189C}" srcOrd="1" destOrd="0" parTransId="{65336616-529C-4FEC-BC92-BABDBBA7E999}" sibTransId="{B3E03252-1AB0-432F-9AB9-EED8F54411E3}"/>
    <dgm:cxn modelId="{CDF791CA-1CFA-42E3-981E-84E6DAF321DB}" srcId="{C261668B-A778-40D9-BE80-1F2E08D078D0}" destId="{D59DC7D4-663B-4C7E-94E0-EA2CEF3F004A}" srcOrd="0" destOrd="0" parTransId="{87408316-5C02-4325-BDD4-610D5147F10D}" sibTransId="{6C7B4A38-93E8-4D0B-B225-4D5E8B661A2B}"/>
    <dgm:cxn modelId="{402A8A22-E448-4CAA-B06B-385C688E83C3}" type="presOf" srcId="{D59DC7D4-663B-4C7E-94E0-EA2CEF3F004A}" destId="{DD194A9F-94C8-4C7F-9DB9-1A9A2CE0F781}" srcOrd="1" destOrd="0" presId="urn:microsoft.com/office/officeart/2005/8/layout/list1"/>
    <dgm:cxn modelId="{9D9AF7EF-5327-4D70-AF4C-8F3C045A554C}" type="presOf" srcId="{C261668B-A778-40D9-BE80-1F2E08D078D0}" destId="{8ED087BD-EDEA-428E-AF2B-A7CF734E7B21}" srcOrd="0" destOrd="0" presId="urn:microsoft.com/office/officeart/2005/8/layout/list1"/>
    <dgm:cxn modelId="{FE5B5511-9ACC-47E3-969C-9485AEBCBA36}" type="presParOf" srcId="{8ED087BD-EDEA-428E-AF2B-A7CF734E7B21}" destId="{F2D82FC3-5965-4155-B7B3-DACEC354B767}" srcOrd="0" destOrd="0" presId="urn:microsoft.com/office/officeart/2005/8/layout/list1"/>
    <dgm:cxn modelId="{CD70B966-6512-46F0-8935-EC7D6C9D53F2}" type="presParOf" srcId="{F2D82FC3-5965-4155-B7B3-DACEC354B767}" destId="{9876D596-BEA2-4FBF-BD16-58AC1D1AACA3}" srcOrd="0" destOrd="0" presId="urn:microsoft.com/office/officeart/2005/8/layout/list1"/>
    <dgm:cxn modelId="{C7BCE36F-756F-4C2C-AC9D-8A304092B829}" type="presParOf" srcId="{F2D82FC3-5965-4155-B7B3-DACEC354B767}" destId="{DD194A9F-94C8-4C7F-9DB9-1A9A2CE0F781}" srcOrd="1" destOrd="0" presId="urn:microsoft.com/office/officeart/2005/8/layout/list1"/>
    <dgm:cxn modelId="{4894D65F-D42A-42F7-A1A2-BA4F8A7EF5EE}" type="presParOf" srcId="{8ED087BD-EDEA-428E-AF2B-A7CF734E7B21}" destId="{AABD62BA-8FA6-43B7-AD49-984CAA3AECCD}" srcOrd="1" destOrd="0" presId="urn:microsoft.com/office/officeart/2005/8/layout/list1"/>
    <dgm:cxn modelId="{09AABBE7-84FC-4B9A-B871-4E50EA4AB451}" type="presParOf" srcId="{8ED087BD-EDEA-428E-AF2B-A7CF734E7B21}" destId="{5FC25178-4568-4C10-A6C0-B545C83A85E2}" srcOrd="2" destOrd="0" presId="urn:microsoft.com/office/officeart/2005/8/layout/list1"/>
    <dgm:cxn modelId="{221484D1-BAD4-4DE5-8D59-6CC2F54D7D09}" type="presParOf" srcId="{8ED087BD-EDEA-428E-AF2B-A7CF734E7B21}" destId="{6D203CE1-327B-47B5-96A4-AD392476DC4C}" srcOrd="3" destOrd="0" presId="urn:microsoft.com/office/officeart/2005/8/layout/list1"/>
    <dgm:cxn modelId="{A6A55CA2-4861-44E0-88D6-18FE633B2E8D}" type="presParOf" srcId="{8ED087BD-EDEA-428E-AF2B-A7CF734E7B21}" destId="{D18B8590-AAF1-4F6A-9728-213D06DE22B4}" srcOrd="4" destOrd="0" presId="urn:microsoft.com/office/officeart/2005/8/layout/list1"/>
    <dgm:cxn modelId="{62DA960A-2682-40DA-AD23-ECC638B0F41B}" type="presParOf" srcId="{D18B8590-AAF1-4F6A-9728-213D06DE22B4}" destId="{D3FEB4A5-8A9C-4B2D-9BA3-12F8FECA8CE2}" srcOrd="0" destOrd="0" presId="urn:microsoft.com/office/officeart/2005/8/layout/list1"/>
    <dgm:cxn modelId="{C233E12B-95FB-4816-AB35-91B770000AE4}" type="presParOf" srcId="{D18B8590-AAF1-4F6A-9728-213D06DE22B4}" destId="{7DFFB03B-235F-476A-8525-95212F975437}" srcOrd="1" destOrd="0" presId="urn:microsoft.com/office/officeart/2005/8/layout/list1"/>
    <dgm:cxn modelId="{F25552C0-2784-4765-9D1A-1056EE79850B}" type="presParOf" srcId="{8ED087BD-EDEA-428E-AF2B-A7CF734E7B21}" destId="{787ED734-6361-4A5F-B6AE-8B1945DD9DBC}" srcOrd="5" destOrd="0" presId="urn:microsoft.com/office/officeart/2005/8/layout/list1"/>
    <dgm:cxn modelId="{38E7C8BF-843A-42BF-AB01-8CBD3645F18B}" type="presParOf" srcId="{8ED087BD-EDEA-428E-AF2B-A7CF734E7B21}" destId="{5CD9A923-0EC2-472D-B84C-31E3EEB19E1F}" srcOrd="6" destOrd="0" presId="urn:microsoft.com/office/officeart/2005/8/layout/list1"/>
    <dgm:cxn modelId="{F67F1F0E-77D3-4A21-B36D-F334D0DECAA9}" type="presParOf" srcId="{8ED087BD-EDEA-428E-AF2B-A7CF734E7B21}" destId="{63ECCAFA-4580-4C6D-9E34-83C08E6420EA}" srcOrd="7" destOrd="0" presId="urn:microsoft.com/office/officeart/2005/8/layout/list1"/>
    <dgm:cxn modelId="{1ED48395-97D1-4809-B3CB-8D1454B73244}" type="presParOf" srcId="{8ED087BD-EDEA-428E-AF2B-A7CF734E7B21}" destId="{E973E40D-0A1C-4FB6-88BE-67415AF584BD}" srcOrd="8" destOrd="0" presId="urn:microsoft.com/office/officeart/2005/8/layout/list1"/>
    <dgm:cxn modelId="{DAFEC752-582B-48E2-BFE3-D2203CF7C80D}" type="presParOf" srcId="{E973E40D-0A1C-4FB6-88BE-67415AF584BD}" destId="{A2A7E144-58A8-4349-8ED4-DC8C2CE6AC6E}" srcOrd="0" destOrd="0" presId="urn:microsoft.com/office/officeart/2005/8/layout/list1"/>
    <dgm:cxn modelId="{D9687C8E-5B78-42A1-A6D3-59CC11EF8773}" type="presParOf" srcId="{E973E40D-0A1C-4FB6-88BE-67415AF584BD}" destId="{078596B2-6055-4BFC-9DBF-6CD90A2B02F2}" srcOrd="1" destOrd="0" presId="urn:microsoft.com/office/officeart/2005/8/layout/list1"/>
    <dgm:cxn modelId="{A65541DA-A7F1-4CCC-9976-B14D4B2552B2}" type="presParOf" srcId="{8ED087BD-EDEA-428E-AF2B-A7CF734E7B21}" destId="{B6EE6CAD-42A6-4360-88A5-5DD03D4F5D05}" srcOrd="9" destOrd="0" presId="urn:microsoft.com/office/officeart/2005/8/layout/list1"/>
    <dgm:cxn modelId="{375F2A9E-2799-46F9-A67A-0F9B2AA1E1C7}" type="presParOf" srcId="{8ED087BD-EDEA-428E-AF2B-A7CF734E7B21}" destId="{BC5CE7CC-EB44-4BC3-B18B-ED37FC884C0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7538EA-B786-499F-BC4A-3A0EE33D7E4D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7B97BD-BFE2-4219-A828-E2E79ACA9E88}">
      <dgm:prSet phldrT="[Текст]" custT="1"/>
      <dgm:spPr/>
      <dgm:t>
        <a:bodyPr/>
        <a:lstStyle/>
        <a:p>
          <a:r>
            <a:rPr lang="ru-RU" sz="2400" dirty="0" smtClean="0"/>
            <a:t>логопеды</a:t>
          </a:r>
          <a:endParaRPr lang="ru-RU" sz="2400" dirty="0"/>
        </a:p>
      </dgm:t>
    </dgm:pt>
    <dgm:pt modelId="{1B7117DF-0225-426B-A158-6EC82AA4F83E}" type="parTrans" cxnId="{A7ECF14F-BC0F-4892-94CF-A83E4568A4F2}">
      <dgm:prSet/>
      <dgm:spPr/>
      <dgm:t>
        <a:bodyPr/>
        <a:lstStyle/>
        <a:p>
          <a:endParaRPr lang="ru-RU"/>
        </a:p>
      </dgm:t>
    </dgm:pt>
    <dgm:pt modelId="{6CABD151-2C81-4D78-9FD0-2B43DDB10D7F}" type="sibTrans" cxnId="{A7ECF14F-BC0F-4892-94CF-A83E4568A4F2}">
      <dgm:prSet/>
      <dgm:spPr/>
      <dgm:t>
        <a:bodyPr/>
        <a:lstStyle/>
        <a:p>
          <a:endParaRPr lang="ru-RU"/>
        </a:p>
      </dgm:t>
    </dgm:pt>
    <dgm:pt modelId="{0EAD669C-6BB1-4C91-958A-17F89AF3341E}">
      <dgm:prSet phldrT="[Текст]" custT="1"/>
      <dgm:spPr/>
      <dgm:t>
        <a:bodyPr/>
        <a:lstStyle/>
        <a:p>
          <a:r>
            <a:rPr lang="ru-RU" sz="2400" dirty="0" smtClean="0"/>
            <a:t>дефектологи</a:t>
          </a:r>
          <a:endParaRPr lang="ru-RU" sz="2400" dirty="0"/>
        </a:p>
      </dgm:t>
    </dgm:pt>
    <dgm:pt modelId="{7780F60C-F134-489B-9817-FA5787ACBC4F}" type="parTrans" cxnId="{AFB00693-8215-41E7-94C6-D17C605D3860}">
      <dgm:prSet/>
      <dgm:spPr/>
      <dgm:t>
        <a:bodyPr/>
        <a:lstStyle/>
        <a:p>
          <a:endParaRPr lang="ru-RU"/>
        </a:p>
      </dgm:t>
    </dgm:pt>
    <dgm:pt modelId="{8ACF75CE-557F-426E-A3DF-74CB669515A6}" type="sibTrans" cxnId="{AFB00693-8215-41E7-94C6-D17C605D3860}">
      <dgm:prSet/>
      <dgm:spPr/>
      <dgm:t>
        <a:bodyPr/>
        <a:lstStyle/>
        <a:p>
          <a:endParaRPr lang="ru-RU"/>
        </a:p>
      </dgm:t>
    </dgm:pt>
    <dgm:pt modelId="{F7D39984-C080-48AC-A2EF-1D9F31120046}">
      <dgm:prSet phldrT="[Текст]" custT="1"/>
      <dgm:spPr/>
      <dgm:t>
        <a:bodyPr/>
        <a:lstStyle/>
        <a:p>
          <a:r>
            <a:rPr lang="ru-RU" sz="2400" dirty="0" smtClean="0"/>
            <a:t>психологи</a:t>
          </a:r>
          <a:endParaRPr lang="ru-RU" sz="2400" dirty="0"/>
        </a:p>
      </dgm:t>
    </dgm:pt>
    <dgm:pt modelId="{0B2C4337-DF99-4B7D-8A9D-92631496FB51}" type="parTrans" cxnId="{F059D151-6AD6-4B68-B6DD-CA4D09CE8373}">
      <dgm:prSet/>
      <dgm:spPr/>
      <dgm:t>
        <a:bodyPr/>
        <a:lstStyle/>
        <a:p>
          <a:endParaRPr lang="ru-RU"/>
        </a:p>
      </dgm:t>
    </dgm:pt>
    <dgm:pt modelId="{D7D2D866-A48D-4F10-973D-90C35C2E9DD8}" type="sibTrans" cxnId="{F059D151-6AD6-4B68-B6DD-CA4D09CE8373}">
      <dgm:prSet/>
      <dgm:spPr/>
      <dgm:t>
        <a:bodyPr/>
        <a:lstStyle/>
        <a:p>
          <a:endParaRPr lang="ru-RU"/>
        </a:p>
      </dgm:t>
    </dgm:pt>
    <dgm:pt modelId="{0AAF31FD-DB22-4261-825E-48E270EA59FC}">
      <dgm:prSet phldrT="[Текст]" custT="1"/>
      <dgm:spPr/>
      <dgm:t>
        <a:bodyPr/>
        <a:lstStyle/>
        <a:p>
          <a:r>
            <a:rPr lang="ru-RU" sz="2400" dirty="0" smtClean="0"/>
            <a:t>воспитатели</a:t>
          </a:r>
          <a:endParaRPr lang="ru-RU" sz="2400" dirty="0"/>
        </a:p>
      </dgm:t>
    </dgm:pt>
    <dgm:pt modelId="{52A61C71-03D5-4254-A1B5-B12D1799F05D}" type="parTrans" cxnId="{9C6AACFB-7A99-49A0-B8A2-261590082A31}">
      <dgm:prSet/>
      <dgm:spPr/>
      <dgm:t>
        <a:bodyPr/>
        <a:lstStyle/>
        <a:p>
          <a:endParaRPr lang="ru-RU"/>
        </a:p>
      </dgm:t>
    </dgm:pt>
    <dgm:pt modelId="{0CE4DF9C-9AE9-48F0-9DA6-D0B1B6E717E6}" type="sibTrans" cxnId="{9C6AACFB-7A99-49A0-B8A2-261590082A31}">
      <dgm:prSet/>
      <dgm:spPr/>
      <dgm:t>
        <a:bodyPr/>
        <a:lstStyle/>
        <a:p>
          <a:endParaRPr lang="ru-RU"/>
        </a:p>
      </dgm:t>
    </dgm:pt>
    <dgm:pt modelId="{695AA4CE-FD2E-48C3-BE03-4726ED0A7ACC}">
      <dgm:prSet phldrT="[Текст]" custT="1"/>
      <dgm:spPr/>
      <dgm:t>
        <a:bodyPr/>
        <a:lstStyle/>
        <a:p>
          <a:r>
            <a:rPr lang="ru-RU" sz="2400" dirty="0" smtClean="0"/>
            <a:t>инструкторы по физической культуре</a:t>
          </a:r>
          <a:endParaRPr lang="ru-RU" sz="2400" dirty="0"/>
        </a:p>
      </dgm:t>
    </dgm:pt>
    <dgm:pt modelId="{E6DD6E63-17D6-4C45-832C-F144C271F41C}" type="parTrans" cxnId="{E29E6334-90F0-4F15-9B05-80179FFB90F6}">
      <dgm:prSet/>
      <dgm:spPr/>
      <dgm:t>
        <a:bodyPr/>
        <a:lstStyle/>
        <a:p>
          <a:endParaRPr lang="ru-RU"/>
        </a:p>
      </dgm:t>
    </dgm:pt>
    <dgm:pt modelId="{DB532C0F-C2E4-439C-A21F-ED7582DA6DA4}" type="sibTrans" cxnId="{E29E6334-90F0-4F15-9B05-80179FFB90F6}">
      <dgm:prSet/>
      <dgm:spPr/>
      <dgm:t>
        <a:bodyPr/>
        <a:lstStyle/>
        <a:p>
          <a:endParaRPr lang="ru-RU"/>
        </a:p>
      </dgm:t>
    </dgm:pt>
    <dgm:pt modelId="{B14EBEF7-8144-4B4E-91D5-AC9451E27D35}">
      <dgm:prSet phldrT="[Текст]" custT="1"/>
      <dgm:spPr/>
      <dgm:t>
        <a:bodyPr/>
        <a:lstStyle/>
        <a:p>
          <a:r>
            <a:rPr lang="ru-RU" sz="2400" dirty="0" smtClean="0"/>
            <a:t>социальные педагоги</a:t>
          </a:r>
          <a:endParaRPr lang="ru-RU" sz="2400" dirty="0"/>
        </a:p>
      </dgm:t>
    </dgm:pt>
    <dgm:pt modelId="{ACDA1FB7-62AE-4D26-BC6E-CF9CA47CE251}" type="parTrans" cxnId="{4F08870A-3DC1-491C-9A47-283FF2ADD67D}">
      <dgm:prSet/>
      <dgm:spPr/>
      <dgm:t>
        <a:bodyPr/>
        <a:lstStyle/>
        <a:p>
          <a:endParaRPr lang="ru-RU"/>
        </a:p>
      </dgm:t>
    </dgm:pt>
    <dgm:pt modelId="{7C3AF399-5AE3-4DFE-89A5-D0954E4B321F}" type="sibTrans" cxnId="{4F08870A-3DC1-491C-9A47-283FF2ADD67D}">
      <dgm:prSet/>
      <dgm:spPr/>
      <dgm:t>
        <a:bodyPr/>
        <a:lstStyle/>
        <a:p>
          <a:endParaRPr lang="ru-RU"/>
        </a:p>
      </dgm:t>
    </dgm:pt>
    <dgm:pt modelId="{1F193A41-1C75-40F6-AAC8-D7284FDA750F}" type="pres">
      <dgm:prSet presAssocID="{E67538EA-B786-499F-BC4A-3A0EE33D7E4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23D4FF2-FEE3-4DB9-93E7-FF66DECA62D8}" type="pres">
      <dgm:prSet presAssocID="{E67538EA-B786-499F-BC4A-3A0EE33D7E4D}" presName="pyramid" presStyleLbl="node1" presStyleIdx="0" presStyleCnt="1"/>
      <dgm:spPr/>
    </dgm:pt>
    <dgm:pt modelId="{0760E381-AD78-4CCD-95C5-45E773E785B7}" type="pres">
      <dgm:prSet presAssocID="{E67538EA-B786-499F-BC4A-3A0EE33D7E4D}" presName="theList" presStyleCnt="0"/>
      <dgm:spPr/>
    </dgm:pt>
    <dgm:pt modelId="{12F38A25-6E6B-42C7-805B-4B56654A0B7D}" type="pres">
      <dgm:prSet presAssocID="{BD7B97BD-BFE2-4219-A828-E2E79ACA9E88}" presName="aNode" presStyleLbl="fgAcc1" presStyleIdx="0" presStyleCnt="6" custScaleX="111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66DF3-CBC4-4141-8D3F-252DED72C325}" type="pres">
      <dgm:prSet presAssocID="{BD7B97BD-BFE2-4219-A828-E2E79ACA9E88}" presName="aSpace" presStyleCnt="0"/>
      <dgm:spPr/>
    </dgm:pt>
    <dgm:pt modelId="{010D657B-08F1-4BA0-A426-A17E97BE7045}" type="pres">
      <dgm:prSet presAssocID="{0EAD669C-6BB1-4C91-958A-17F89AF3341E}" presName="aNode" presStyleLbl="fgAcc1" presStyleIdx="1" presStyleCnt="6" custScaleX="111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5611E-C48C-4CE0-B70A-AA728614EA19}" type="pres">
      <dgm:prSet presAssocID="{0EAD669C-6BB1-4C91-958A-17F89AF3341E}" presName="aSpace" presStyleCnt="0"/>
      <dgm:spPr/>
    </dgm:pt>
    <dgm:pt modelId="{1000BC1B-8ACF-4D58-A04D-BD10ADC8E277}" type="pres">
      <dgm:prSet presAssocID="{F7D39984-C080-48AC-A2EF-1D9F31120046}" presName="aNode" presStyleLbl="fgAcc1" presStyleIdx="2" presStyleCnt="6" custScaleX="111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91C6B-BFF4-41C4-A16B-0D76BFB0B543}" type="pres">
      <dgm:prSet presAssocID="{F7D39984-C080-48AC-A2EF-1D9F31120046}" presName="aSpace" presStyleCnt="0"/>
      <dgm:spPr/>
    </dgm:pt>
    <dgm:pt modelId="{171B4D1B-9832-4710-BFDB-C40D8E50E8A6}" type="pres">
      <dgm:prSet presAssocID="{0AAF31FD-DB22-4261-825E-48E270EA59FC}" presName="aNode" presStyleLbl="fgAcc1" presStyleIdx="3" presStyleCnt="6" custScaleX="113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6E5C9-93E6-4A4A-A570-86A6A23D26E2}" type="pres">
      <dgm:prSet presAssocID="{0AAF31FD-DB22-4261-825E-48E270EA59FC}" presName="aSpace" presStyleCnt="0"/>
      <dgm:spPr/>
    </dgm:pt>
    <dgm:pt modelId="{31F1B546-34A2-450D-A1F3-0A7E7C5EC3D6}" type="pres">
      <dgm:prSet presAssocID="{695AA4CE-FD2E-48C3-BE03-4726ED0A7ACC}" presName="aNode" presStyleLbl="fgAcc1" presStyleIdx="4" presStyleCnt="6" custScaleX="113434" custScaleY="191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EED4E-A53B-4D98-94D7-1B882EBAE371}" type="pres">
      <dgm:prSet presAssocID="{695AA4CE-FD2E-48C3-BE03-4726ED0A7ACC}" presName="aSpace" presStyleCnt="0"/>
      <dgm:spPr/>
    </dgm:pt>
    <dgm:pt modelId="{CB3917A4-0B49-49B3-8284-A56D7E3927D6}" type="pres">
      <dgm:prSet presAssocID="{B14EBEF7-8144-4B4E-91D5-AC9451E27D35}" presName="aNode" presStyleLbl="fgAcc1" presStyleIdx="5" presStyleCnt="6" custScaleX="113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CCE99-9681-4CAF-9D6E-1A75D6B9BE33}" type="pres">
      <dgm:prSet presAssocID="{B14EBEF7-8144-4B4E-91D5-AC9451E27D35}" presName="aSpace" presStyleCnt="0"/>
      <dgm:spPr/>
    </dgm:pt>
  </dgm:ptLst>
  <dgm:cxnLst>
    <dgm:cxn modelId="{F9E0AB9C-7249-4C65-A7D5-8EDF8FF992FB}" type="presOf" srcId="{BD7B97BD-BFE2-4219-A828-E2E79ACA9E88}" destId="{12F38A25-6E6B-42C7-805B-4B56654A0B7D}" srcOrd="0" destOrd="0" presId="urn:microsoft.com/office/officeart/2005/8/layout/pyramid2"/>
    <dgm:cxn modelId="{8F8DF3F8-AC8C-493B-ACBF-318FDC371A27}" type="presOf" srcId="{0EAD669C-6BB1-4C91-958A-17F89AF3341E}" destId="{010D657B-08F1-4BA0-A426-A17E97BE7045}" srcOrd="0" destOrd="0" presId="urn:microsoft.com/office/officeart/2005/8/layout/pyramid2"/>
    <dgm:cxn modelId="{F4CE5950-4B99-493F-87E5-B344EB6C537B}" type="presOf" srcId="{B14EBEF7-8144-4B4E-91D5-AC9451E27D35}" destId="{CB3917A4-0B49-49B3-8284-A56D7E3927D6}" srcOrd="0" destOrd="0" presId="urn:microsoft.com/office/officeart/2005/8/layout/pyramid2"/>
    <dgm:cxn modelId="{EF7C2CA2-21CC-49B7-8027-097561476485}" type="presOf" srcId="{F7D39984-C080-48AC-A2EF-1D9F31120046}" destId="{1000BC1B-8ACF-4D58-A04D-BD10ADC8E277}" srcOrd="0" destOrd="0" presId="urn:microsoft.com/office/officeart/2005/8/layout/pyramid2"/>
    <dgm:cxn modelId="{2A85F1F2-85FF-4912-8DD8-E52738C050E6}" type="presOf" srcId="{695AA4CE-FD2E-48C3-BE03-4726ED0A7ACC}" destId="{31F1B546-34A2-450D-A1F3-0A7E7C5EC3D6}" srcOrd="0" destOrd="0" presId="urn:microsoft.com/office/officeart/2005/8/layout/pyramid2"/>
    <dgm:cxn modelId="{A7ECF14F-BC0F-4892-94CF-A83E4568A4F2}" srcId="{E67538EA-B786-499F-BC4A-3A0EE33D7E4D}" destId="{BD7B97BD-BFE2-4219-A828-E2E79ACA9E88}" srcOrd="0" destOrd="0" parTransId="{1B7117DF-0225-426B-A158-6EC82AA4F83E}" sibTransId="{6CABD151-2C81-4D78-9FD0-2B43DDB10D7F}"/>
    <dgm:cxn modelId="{9C6AACFB-7A99-49A0-B8A2-261590082A31}" srcId="{E67538EA-B786-499F-BC4A-3A0EE33D7E4D}" destId="{0AAF31FD-DB22-4261-825E-48E270EA59FC}" srcOrd="3" destOrd="0" parTransId="{52A61C71-03D5-4254-A1B5-B12D1799F05D}" sibTransId="{0CE4DF9C-9AE9-48F0-9DA6-D0B1B6E717E6}"/>
    <dgm:cxn modelId="{E3C27A7A-ED0F-4CE1-AB6A-0C58E4844F2C}" type="presOf" srcId="{E67538EA-B786-499F-BC4A-3A0EE33D7E4D}" destId="{1F193A41-1C75-40F6-AAC8-D7284FDA750F}" srcOrd="0" destOrd="0" presId="urn:microsoft.com/office/officeart/2005/8/layout/pyramid2"/>
    <dgm:cxn modelId="{4F08870A-3DC1-491C-9A47-283FF2ADD67D}" srcId="{E67538EA-B786-499F-BC4A-3A0EE33D7E4D}" destId="{B14EBEF7-8144-4B4E-91D5-AC9451E27D35}" srcOrd="5" destOrd="0" parTransId="{ACDA1FB7-62AE-4D26-BC6E-CF9CA47CE251}" sibTransId="{7C3AF399-5AE3-4DFE-89A5-D0954E4B321F}"/>
    <dgm:cxn modelId="{AFB00693-8215-41E7-94C6-D17C605D3860}" srcId="{E67538EA-B786-499F-BC4A-3A0EE33D7E4D}" destId="{0EAD669C-6BB1-4C91-958A-17F89AF3341E}" srcOrd="1" destOrd="0" parTransId="{7780F60C-F134-489B-9817-FA5787ACBC4F}" sibTransId="{8ACF75CE-557F-426E-A3DF-74CB669515A6}"/>
    <dgm:cxn modelId="{F059D151-6AD6-4B68-B6DD-CA4D09CE8373}" srcId="{E67538EA-B786-499F-BC4A-3A0EE33D7E4D}" destId="{F7D39984-C080-48AC-A2EF-1D9F31120046}" srcOrd="2" destOrd="0" parTransId="{0B2C4337-DF99-4B7D-8A9D-92631496FB51}" sibTransId="{D7D2D866-A48D-4F10-973D-90C35C2E9DD8}"/>
    <dgm:cxn modelId="{CB6EFBCB-A0EE-44BF-AC38-71DD02E8D20A}" type="presOf" srcId="{0AAF31FD-DB22-4261-825E-48E270EA59FC}" destId="{171B4D1B-9832-4710-BFDB-C40D8E50E8A6}" srcOrd="0" destOrd="0" presId="urn:microsoft.com/office/officeart/2005/8/layout/pyramid2"/>
    <dgm:cxn modelId="{E29E6334-90F0-4F15-9B05-80179FFB90F6}" srcId="{E67538EA-B786-499F-BC4A-3A0EE33D7E4D}" destId="{695AA4CE-FD2E-48C3-BE03-4726ED0A7ACC}" srcOrd="4" destOrd="0" parTransId="{E6DD6E63-17D6-4C45-832C-F144C271F41C}" sibTransId="{DB532C0F-C2E4-439C-A21F-ED7582DA6DA4}"/>
    <dgm:cxn modelId="{D1C90D0A-986C-446B-B7A3-14BA20F628FC}" type="presParOf" srcId="{1F193A41-1C75-40F6-AAC8-D7284FDA750F}" destId="{123D4FF2-FEE3-4DB9-93E7-FF66DECA62D8}" srcOrd="0" destOrd="0" presId="urn:microsoft.com/office/officeart/2005/8/layout/pyramid2"/>
    <dgm:cxn modelId="{42D1D09C-FFE8-49C1-A8B9-B4CB702BB616}" type="presParOf" srcId="{1F193A41-1C75-40F6-AAC8-D7284FDA750F}" destId="{0760E381-AD78-4CCD-95C5-45E773E785B7}" srcOrd="1" destOrd="0" presId="urn:microsoft.com/office/officeart/2005/8/layout/pyramid2"/>
    <dgm:cxn modelId="{CDC71D93-F8E6-48F1-B672-ECEE45A99C91}" type="presParOf" srcId="{0760E381-AD78-4CCD-95C5-45E773E785B7}" destId="{12F38A25-6E6B-42C7-805B-4B56654A0B7D}" srcOrd="0" destOrd="0" presId="urn:microsoft.com/office/officeart/2005/8/layout/pyramid2"/>
    <dgm:cxn modelId="{9600B1CF-9D77-48A1-86DB-00605292107E}" type="presParOf" srcId="{0760E381-AD78-4CCD-95C5-45E773E785B7}" destId="{D8A66DF3-CBC4-4141-8D3F-252DED72C325}" srcOrd="1" destOrd="0" presId="urn:microsoft.com/office/officeart/2005/8/layout/pyramid2"/>
    <dgm:cxn modelId="{5B2A2852-3B13-4BA2-B131-6AB790411DE4}" type="presParOf" srcId="{0760E381-AD78-4CCD-95C5-45E773E785B7}" destId="{010D657B-08F1-4BA0-A426-A17E97BE7045}" srcOrd="2" destOrd="0" presId="urn:microsoft.com/office/officeart/2005/8/layout/pyramid2"/>
    <dgm:cxn modelId="{DA6C60D4-338F-40CE-9E5B-39025A318C98}" type="presParOf" srcId="{0760E381-AD78-4CCD-95C5-45E773E785B7}" destId="{F425611E-C48C-4CE0-B70A-AA728614EA19}" srcOrd="3" destOrd="0" presId="urn:microsoft.com/office/officeart/2005/8/layout/pyramid2"/>
    <dgm:cxn modelId="{8400F1B5-7707-4A67-9FA1-A753E119DF29}" type="presParOf" srcId="{0760E381-AD78-4CCD-95C5-45E773E785B7}" destId="{1000BC1B-8ACF-4D58-A04D-BD10ADC8E277}" srcOrd="4" destOrd="0" presId="urn:microsoft.com/office/officeart/2005/8/layout/pyramid2"/>
    <dgm:cxn modelId="{1AA7A701-7406-4479-8D2F-055428EE82C0}" type="presParOf" srcId="{0760E381-AD78-4CCD-95C5-45E773E785B7}" destId="{80A91C6B-BFF4-41C4-A16B-0D76BFB0B543}" srcOrd="5" destOrd="0" presId="urn:microsoft.com/office/officeart/2005/8/layout/pyramid2"/>
    <dgm:cxn modelId="{5666B39E-C67B-4959-BCFE-9C1694653E99}" type="presParOf" srcId="{0760E381-AD78-4CCD-95C5-45E773E785B7}" destId="{171B4D1B-9832-4710-BFDB-C40D8E50E8A6}" srcOrd="6" destOrd="0" presId="urn:microsoft.com/office/officeart/2005/8/layout/pyramid2"/>
    <dgm:cxn modelId="{6B3A1690-5E9C-4D08-85F0-7641B9CE65D8}" type="presParOf" srcId="{0760E381-AD78-4CCD-95C5-45E773E785B7}" destId="{7B06E5C9-93E6-4A4A-A570-86A6A23D26E2}" srcOrd="7" destOrd="0" presId="urn:microsoft.com/office/officeart/2005/8/layout/pyramid2"/>
    <dgm:cxn modelId="{B3A26962-9481-4543-929E-9228A61AAAF9}" type="presParOf" srcId="{0760E381-AD78-4CCD-95C5-45E773E785B7}" destId="{31F1B546-34A2-450D-A1F3-0A7E7C5EC3D6}" srcOrd="8" destOrd="0" presId="urn:microsoft.com/office/officeart/2005/8/layout/pyramid2"/>
    <dgm:cxn modelId="{6B4BA456-6881-45A9-86F2-CB70F68FBD98}" type="presParOf" srcId="{0760E381-AD78-4CCD-95C5-45E773E785B7}" destId="{EB8EED4E-A53B-4D98-94D7-1B882EBAE371}" srcOrd="9" destOrd="0" presId="urn:microsoft.com/office/officeart/2005/8/layout/pyramid2"/>
    <dgm:cxn modelId="{0AF4B022-AE9F-478A-91D5-22476382229A}" type="presParOf" srcId="{0760E381-AD78-4CCD-95C5-45E773E785B7}" destId="{CB3917A4-0B49-49B3-8284-A56D7E3927D6}" srcOrd="10" destOrd="0" presId="urn:microsoft.com/office/officeart/2005/8/layout/pyramid2"/>
    <dgm:cxn modelId="{9CEAC2CC-EFF5-4DB9-9AE0-5DCCF15BAE1F}" type="presParOf" srcId="{0760E381-AD78-4CCD-95C5-45E773E785B7}" destId="{088CCE99-9681-4CAF-9D6E-1A75D6B9BE33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54F730-16CA-4FF6-AF8F-DE64F1C1BB9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0E227F-FCED-49C5-8490-846A21C8C8F5}">
      <dgm:prSet phldrT="[Текст]"/>
      <dgm:spPr/>
      <dgm:t>
        <a:bodyPr/>
        <a:lstStyle/>
        <a:p>
          <a:r>
            <a:rPr lang="ru-RU" dirty="0" smtClean="0"/>
            <a:t>Качественно-количественная диагностика детей в возрасте от 1 года до 7 лет по оценочным шкалам</a:t>
          </a:r>
          <a:endParaRPr lang="ru-RU" dirty="0"/>
        </a:p>
      </dgm:t>
    </dgm:pt>
    <dgm:pt modelId="{F23BC772-DDEA-4F48-8CFE-C362AA133E78}" type="parTrans" cxnId="{6241432E-6FAF-49D0-9411-1C1B048F1687}">
      <dgm:prSet/>
      <dgm:spPr/>
      <dgm:t>
        <a:bodyPr/>
        <a:lstStyle/>
        <a:p>
          <a:endParaRPr lang="ru-RU"/>
        </a:p>
      </dgm:t>
    </dgm:pt>
    <dgm:pt modelId="{9E2E5362-55E3-4A5F-9478-4A59E6408C60}" type="sibTrans" cxnId="{6241432E-6FAF-49D0-9411-1C1B048F1687}">
      <dgm:prSet/>
      <dgm:spPr/>
      <dgm:t>
        <a:bodyPr/>
        <a:lstStyle/>
        <a:p>
          <a:endParaRPr lang="ru-RU"/>
        </a:p>
      </dgm:t>
    </dgm:pt>
    <dgm:pt modelId="{538FF0FE-2BF3-4E85-8943-C359A467299F}">
      <dgm:prSet phldrT="[Текст]"/>
      <dgm:spPr/>
      <dgm:t>
        <a:bodyPr/>
        <a:lstStyle/>
        <a:p>
          <a:r>
            <a:rPr lang="ru-RU" dirty="0" smtClean="0"/>
            <a:t>Составление плана коррекционной работы с использованием справочника упражнений</a:t>
          </a:r>
          <a:endParaRPr lang="ru-RU" dirty="0"/>
        </a:p>
      </dgm:t>
    </dgm:pt>
    <dgm:pt modelId="{A1790754-D272-4551-80CE-E08A0413EF72}" type="parTrans" cxnId="{DC2DAFF3-E9B1-421E-BEA7-C40A9A6EDA5D}">
      <dgm:prSet/>
      <dgm:spPr/>
      <dgm:t>
        <a:bodyPr/>
        <a:lstStyle/>
        <a:p>
          <a:endParaRPr lang="ru-RU"/>
        </a:p>
      </dgm:t>
    </dgm:pt>
    <dgm:pt modelId="{8E969828-8A6A-46D7-9044-4AC4CAB6E783}" type="sibTrans" cxnId="{DC2DAFF3-E9B1-421E-BEA7-C40A9A6EDA5D}">
      <dgm:prSet/>
      <dgm:spPr/>
      <dgm:t>
        <a:bodyPr/>
        <a:lstStyle/>
        <a:p>
          <a:endParaRPr lang="ru-RU"/>
        </a:p>
      </dgm:t>
    </dgm:pt>
    <dgm:pt modelId="{0ACFCFD1-253B-4800-9D94-BEC423C54790}">
      <dgm:prSet phldrT="[Текст]"/>
      <dgm:spPr/>
      <dgm:t>
        <a:bodyPr/>
        <a:lstStyle/>
        <a:p>
          <a:r>
            <a:rPr lang="ru-RU" dirty="0" smtClean="0"/>
            <a:t>Составление практических рекомендаций для родителей с использованием справочника</a:t>
          </a:r>
          <a:endParaRPr lang="ru-RU" dirty="0"/>
        </a:p>
      </dgm:t>
    </dgm:pt>
    <dgm:pt modelId="{A10960E5-558B-4B04-9618-89D77F971039}" type="parTrans" cxnId="{3347046F-1573-40F6-B924-85A656E39F07}">
      <dgm:prSet/>
      <dgm:spPr/>
      <dgm:t>
        <a:bodyPr/>
        <a:lstStyle/>
        <a:p>
          <a:endParaRPr lang="ru-RU"/>
        </a:p>
      </dgm:t>
    </dgm:pt>
    <dgm:pt modelId="{AF1F9650-530F-4F89-B70D-35EF8B08CA5D}" type="sibTrans" cxnId="{3347046F-1573-40F6-B924-85A656E39F07}">
      <dgm:prSet/>
      <dgm:spPr/>
      <dgm:t>
        <a:bodyPr/>
        <a:lstStyle/>
        <a:p>
          <a:endParaRPr lang="ru-RU"/>
        </a:p>
      </dgm:t>
    </dgm:pt>
    <dgm:pt modelId="{8483D82E-DAA0-445C-A89A-A18E60ABBB17}">
      <dgm:prSet phldrT="[Текст]"/>
      <dgm:spPr/>
      <dgm:t>
        <a:bodyPr/>
        <a:lstStyle/>
        <a:p>
          <a:r>
            <a:rPr lang="ru-RU" dirty="0" smtClean="0"/>
            <a:t>Проведение мониторинга коррекционно-развивающей работы специалиста</a:t>
          </a:r>
          <a:endParaRPr lang="ru-RU" dirty="0"/>
        </a:p>
      </dgm:t>
    </dgm:pt>
    <dgm:pt modelId="{735ED2B5-2FB1-456B-9D12-D4DE752E4D2D}" type="parTrans" cxnId="{2155DC4D-C3F2-45B6-8B3C-E34803C07EEA}">
      <dgm:prSet/>
      <dgm:spPr/>
      <dgm:t>
        <a:bodyPr/>
        <a:lstStyle/>
        <a:p>
          <a:endParaRPr lang="ru-RU"/>
        </a:p>
      </dgm:t>
    </dgm:pt>
    <dgm:pt modelId="{692F07FA-7B35-4469-87F0-AB580841AC60}" type="sibTrans" cxnId="{2155DC4D-C3F2-45B6-8B3C-E34803C07EEA}">
      <dgm:prSet/>
      <dgm:spPr/>
      <dgm:t>
        <a:bodyPr/>
        <a:lstStyle/>
        <a:p>
          <a:endParaRPr lang="ru-RU"/>
        </a:p>
      </dgm:t>
    </dgm:pt>
    <dgm:pt modelId="{5532E08A-F378-4C75-AECE-82624E26028E}">
      <dgm:prSet phldrT="[Текст]"/>
      <dgm:spPr/>
      <dgm:t>
        <a:bodyPr/>
        <a:lstStyle/>
        <a:p>
          <a:r>
            <a:rPr lang="ru-RU" dirty="0" smtClean="0"/>
            <a:t>Ведение документации специалиста</a:t>
          </a:r>
          <a:endParaRPr lang="ru-RU" dirty="0"/>
        </a:p>
      </dgm:t>
    </dgm:pt>
    <dgm:pt modelId="{2A035F5D-4743-4141-BDB2-66C1B5A1E427}" type="parTrans" cxnId="{859B352E-8986-4D4A-AC9A-BCFD8DD0DAAA}">
      <dgm:prSet/>
      <dgm:spPr/>
      <dgm:t>
        <a:bodyPr/>
        <a:lstStyle/>
        <a:p>
          <a:endParaRPr lang="ru-RU"/>
        </a:p>
      </dgm:t>
    </dgm:pt>
    <dgm:pt modelId="{FDD24309-1429-4B6D-AF9F-BDFBDF7E77B9}" type="sibTrans" cxnId="{859B352E-8986-4D4A-AC9A-BCFD8DD0DAAA}">
      <dgm:prSet/>
      <dgm:spPr/>
      <dgm:t>
        <a:bodyPr/>
        <a:lstStyle/>
        <a:p>
          <a:endParaRPr lang="ru-RU"/>
        </a:p>
      </dgm:t>
    </dgm:pt>
    <dgm:pt modelId="{6CC06913-7144-4B0E-90CF-1B4B7C274869}" type="pres">
      <dgm:prSet presAssocID="{6D54F730-16CA-4FF6-AF8F-DE64F1C1BB9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CF019D-58B2-4B65-BFCA-7C1072F8278F}" type="pres">
      <dgm:prSet presAssocID="{100E227F-FCED-49C5-8490-846A21C8C8F5}" presName="composite" presStyleCnt="0"/>
      <dgm:spPr/>
    </dgm:pt>
    <dgm:pt modelId="{DA0FE41E-37C3-407B-AC6C-3BB5939D5857}" type="pres">
      <dgm:prSet presAssocID="{100E227F-FCED-49C5-8490-846A21C8C8F5}" presName="imgShp" presStyleLbl="fgImgPlace1" presStyleIdx="0" presStyleCnt="5" custLinFactNeighborX="-61860" custLinFactNeighborY="-2843"/>
      <dgm:spPr/>
    </dgm:pt>
    <dgm:pt modelId="{E30C15FF-8474-4001-BEAF-12B2C082C46A}" type="pres">
      <dgm:prSet presAssocID="{100E227F-FCED-49C5-8490-846A21C8C8F5}" presName="txShp" presStyleLbl="node1" presStyleIdx="0" presStyleCnt="5" custScaleX="115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3F705-2FA7-4B30-8B4C-FDAAC98EB6EE}" type="pres">
      <dgm:prSet presAssocID="{9E2E5362-55E3-4A5F-9478-4A59E6408C60}" presName="spacing" presStyleCnt="0"/>
      <dgm:spPr/>
    </dgm:pt>
    <dgm:pt modelId="{50CE8B7E-E43B-482A-90BA-6AB0AECC6C5D}" type="pres">
      <dgm:prSet presAssocID="{538FF0FE-2BF3-4E85-8943-C359A467299F}" presName="composite" presStyleCnt="0"/>
      <dgm:spPr/>
    </dgm:pt>
    <dgm:pt modelId="{49D58833-659C-42EA-B043-6BF796F2C655}" type="pres">
      <dgm:prSet presAssocID="{538FF0FE-2BF3-4E85-8943-C359A467299F}" presName="imgShp" presStyleLbl="fgImgPlace1" presStyleIdx="1" presStyleCnt="5" custLinFactNeighborX="-65654" custLinFactNeighborY="1603"/>
      <dgm:spPr/>
    </dgm:pt>
    <dgm:pt modelId="{D4848EA4-9655-419C-8FA2-FEE21A197AB5}" type="pres">
      <dgm:prSet presAssocID="{538FF0FE-2BF3-4E85-8943-C359A467299F}" presName="txShp" presStyleLbl="node1" presStyleIdx="1" presStyleCnt="5" custScaleX="113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7F1E3-7D8B-4DD7-A795-9C06C5D82FA6}" type="pres">
      <dgm:prSet presAssocID="{8E969828-8A6A-46D7-9044-4AC4CAB6E783}" presName="spacing" presStyleCnt="0"/>
      <dgm:spPr/>
    </dgm:pt>
    <dgm:pt modelId="{4597DE15-A390-4006-B413-AE4BB0FE5983}" type="pres">
      <dgm:prSet presAssocID="{0ACFCFD1-253B-4800-9D94-BEC423C54790}" presName="composite" presStyleCnt="0"/>
      <dgm:spPr/>
    </dgm:pt>
    <dgm:pt modelId="{3CC1CDD1-22F2-4FF5-9FE3-4FE17D780C74}" type="pres">
      <dgm:prSet presAssocID="{0ACFCFD1-253B-4800-9D94-BEC423C54790}" presName="imgShp" presStyleLbl="fgImgPlace1" presStyleIdx="2" presStyleCnt="5" custLinFactNeighborX="-66851" custLinFactNeighborY="-3848"/>
      <dgm:spPr/>
    </dgm:pt>
    <dgm:pt modelId="{E478B563-4BE2-4553-BAA1-9304F977DDA0}" type="pres">
      <dgm:prSet presAssocID="{0ACFCFD1-253B-4800-9D94-BEC423C54790}" presName="txShp" presStyleLbl="node1" presStyleIdx="2" presStyleCnt="5" custScaleX="112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224B0-3658-48F2-8ABE-CDD7427613BB}" type="pres">
      <dgm:prSet presAssocID="{AF1F9650-530F-4F89-B70D-35EF8B08CA5D}" presName="spacing" presStyleCnt="0"/>
      <dgm:spPr/>
    </dgm:pt>
    <dgm:pt modelId="{79DB4252-AAD0-4A65-A4ED-5DBDE221C308}" type="pres">
      <dgm:prSet presAssocID="{8483D82E-DAA0-445C-A89A-A18E60ABBB17}" presName="composite" presStyleCnt="0"/>
      <dgm:spPr/>
    </dgm:pt>
    <dgm:pt modelId="{579AC12A-9FE4-4E62-8C9F-8D52E71EE816}" type="pres">
      <dgm:prSet presAssocID="{8483D82E-DAA0-445C-A89A-A18E60ABBB17}" presName="imgShp" presStyleLbl="fgImgPlace1" presStyleIdx="3" presStyleCnt="5" custLinFactNeighborX="-64825" custLinFactNeighborY="270"/>
      <dgm:spPr/>
    </dgm:pt>
    <dgm:pt modelId="{F947002D-D72E-4C40-A52D-A62E01A0A8CA}" type="pres">
      <dgm:prSet presAssocID="{8483D82E-DAA0-445C-A89A-A18E60ABBB17}" presName="txShp" presStyleLbl="node1" presStyleIdx="3" presStyleCnt="5" custScaleX="115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13DDB-D979-43DC-B3D3-8CB2E02EA1D5}" type="pres">
      <dgm:prSet presAssocID="{692F07FA-7B35-4469-87F0-AB580841AC60}" presName="spacing" presStyleCnt="0"/>
      <dgm:spPr/>
    </dgm:pt>
    <dgm:pt modelId="{B24A89E1-3EE4-4A59-9FFB-14904A1E0E6F}" type="pres">
      <dgm:prSet presAssocID="{5532E08A-F378-4C75-AECE-82624E26028E}" presName="composite" presStyleCnt="0"/>
      <dgm:spPr/>
    </dgm:pt>
    <dgm:pt modelId="{CA1D51D1-86A6-43DC-8030-B97B67B0EB00}" type="pres">
      <dgm:prSet presAssocID="{5532E08A-F378-4C75-AECE-82624E26028E}" presName="imgShp" presStyleLbl="fgImgPlace1" presStyleIdx="4" presStyleCnt="5" custLinFactNeighborX="-64825" custLinFactNeighborY="-5182"/>
      <dgm:spPr/>
    </dgm:pt>
    <dgm:pt modelId="{9D8F0300-5C91-4ED1-9000-F8A0C0B6C2A7}" type="pres">
      <dgm:prSet presAssocID="{5532E08A-F378-4C75-AECE-82624E26028E}" presName="txShp" presStyleLbl="node1" presStyleIdx="4" presStyleCnt="5" custScaleX="115171" custLinFactNeighborX="-308" custLinFactNeighborY="-3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9B352E-8986-4D4A-AC9A-BCFD8DD0DAAA}" srcId="{6D54F730-16CA-4FF6-AF8F-DE64F1C1BB95}" destId="{5532E08A-F378-4C75-AECE-82624E26028E}" srcOrd="4" destOrd="0" parTransId="{2A035F5D-4743-4141-BDB2-66C1B5A1E427}" sibTransId="{FDD24309-1429-4B6D-AF9F-BDFBDF7E77B9}"/>
    <dgm:cxn modelId="{38040933-8B47-4574-A2C9-87ACBA31ED22}" type="presOf" srcId="{8483D82E-DAA0-445C-A89A-A18E60ABBB17}" destId="{F947002D-D72E-4C40-A52D-A62E01A0A8CA}" srcOrd="0" destOrd="0" presId="urn:microsoft.com/office/officeart/2005/8/layout/vList3"/>
    <dgm:cxn modelId="{DC2DAFF3-E9B1-421E-BEA7-C40A9A6EDA5D}" srcId="{6D54F730-16CA-4FF6-AF8F-DE64F1C1BB95}" destId="{538FF0FE-2BF3-4E85-8943-C359A467299F}" srcOrd="1" destOrd="0" parTransId="{A1790754-D272-4551-80CE-E08A0413EF72}" sibTransId="{8E969828-8A6A-46D7-9044-4AC4CAB6E783}"/>
    <dgm:cxn modelId="{8D0B933F-6699-4554-9B88-310CA9668AFC}" type="presOf" srcId="{100E227F-FCED-49C5-8490-846A21C8C8F5}" destId="{E30C15FF-8474-4001-BEAF-12B2C082C46A}" srcOrd="0" destOrd="0" presId="urn:microsoft.com/office/officeart/2005/8/layout/vList3"/>
    <dgm:cxn modelId="{6241432E-6FAF-49D0-9411-1C1B048F1687}" srcId="{6D54F730-16CA-4FF6-AF8F-DE64F1C1BB95}" destId="{100E227F-FCED-49C5-8490-846A21C8C8F5}" srcOrd="0" destOrd="0" parTransId="{F23BC772-DDEA-4F48-8CFE-C362AA133E78}" sibTransId="{9E2E5362-55E3-4A5F-9478-4A59E6408C60}"/>
    <dgm:cxn modelId="{787054EE-0CCF-415F-B5AF-F500B1176CB3}" type="presOf" srcId="{0ACFCFD1-253B-4800-9D94-BEC423C54790}" destId="{E478B563-4BE2-4553-BAA1-9304F977DDA0}" srcOrd="0" destOrd="0" presId="urn:microsoft.com/office/officeart/2005/8/layout/vList3"/>
    <dgm:cxn modelId="{A348784D-776F-4657-8F1A-FCAF27928B7D}" type="presOf" srcId="{6D54F730-16CA-4FF6-AF8F-DE64F1C1BB95}" destId="{6CC06913-7144-4B0E-90CF-1B4B7C274869}" srcOrd="0" destOrd="0" presId="urn:microsoft.com/office/officeart/2005/8/layout/vList3"/>
    <dgm:cxn modelId="{0BC9CCD1-AA2A-478F-9936-D63E8CFB88E3}" type="presOf" srcId="{5532E08A-F378-4C75-AECE-82624E26028E}" destId="{9D8F0300-5C91-4ED1-9000-F8A0C0B6C2A7}" srcOrd="0" destOrd="0" presId="urn:microsoft.com/office/officeart/2005/8/layout/vList3"/>
    <dgm:cxn modelId="{2155DC4D-C3F2-45B6-8B3C-E34803C07EEA}" srcId="{6D54F730-16CA-4FF6-AF8F-DE64F1C1BB95}" destId="{8483D82E-DAA0-445C-A89A-A18E60ABBB17}" srcOrd="3" destOrd="0" parTransId="{735ED2B5-2FB1-456B-9D12-D4DE752E4D2D}" sibTransId="{692F07FA-7B35-4469-87F0-AB580841AC60}"/>
    <dgm:cxn modelId="{3347046F-1573-40F6-B924-85A656E39F07}" srcId="{6D54F730-16CA-4FF6-AF8F-DE64F1C1BB95}" destId="{0ACFCFD1-253B-4800-9D94-BEC423C54790}" srcOrd="2" destOrd="0" parTransId="{A10960E5-558B-4B04-9618-89D77F971039}" sibTransId="{AF1F9650-530F-4F89-B70D-35EF8B08CA5D}"/>
    <dgm:cxn modelId="{69C6D1A8-1379-4FAB-AF4B-EDBE52D16767}" type="presOf" srcId="{538FF0FE-2BF3-4E85-8943-C359A467299F}" destId="{D4848EA4-9655-419C-8FA2-FEE21A197AB5}" srcOrd="0" destOrd="0" presId="urn:microsoft.com/office/officeart/2005/8/layout/vList3"/>
    <dgm:cxn modelId="{79D13462-7795-47AF-990B-405A9FF49EDE}" type="presParOf" srcId="{6CC06913-7144-4B0E-90CF-1B4B7C274869}" destId="{06CF019D-58B2-4B65-BFCA-7C1072F8278F}" srcOrd="0" destOrd="0" presId="urn:microsoft.com/office/officeart/2005/8/layout/vList3"/>
    <dgm:cxn modelId="{CFBD07E8-6B33-415F-B05B-B2222F76E3C6}" type="presParOf" srcId="{06CF019D-58B2-4B65-BFCA-7C1072F8278F}" destId="{DA0FE41E-37C3-407B-AC6C-3BB5939D5857}" srcOrd="0" destOrd="0" presId="urn:microsoft.com/office/officeart/2005/8/layout/vList3"/>
    <dgm:cxn modelId="{11F09D7B-5E87-435F-985B-A4F57FADD63B}" type="presParOf" srcId="{06CF019D-58B2-4B65-BFCA-7C1072F8278F}" destId="{E30C15FF-8474-4001-BEAF-12B2C082C46A}" srcOrd="1" destOrd="0" presId="urn:microsoft.com/office/officeart/2005/8/layout/vList3"/>
    <dgm:cxn modelId="{CAA0BA15-9C25-4915-BF06-BEA3D062F9AE}" type="presParOf" srcId="{6CC06913-7144-4B0E-90CF-1B4B7C274869}" destId="{0723F705-2FA7-4B30-8B4C-FDAAC98EB6EE}" srcOrd="1" destOrd="0" presId="urn:microsoft.com/office/officeart/2005/8/layout/vList3"/>
    <dgm:cxn modelId="{5000182F-ED8A-4B3D-A0BA-437600891EE4}" type="presParOf" srcId="{6CC06913-7144-4B0E-90CF-1B4B7C274869}" destId="{50CE8B7E-E43B-482A-90BA-6AB0AECC6C5D}" srcOrd="2" destOrd="0" presId="urn:microsoft.com/office/officeart/2005/8/layout/vList3"/>
    <dgm:cxn modelId="{F482FFB5-C4B1-4C9D-8CF8-07D9C4C89A3B}" type="presParOf" srcId="{50CE8B7E-E43B-482A-90BA-6AB0AECC6C5D}" destId="{49D58833-659C-42EA-B043-6BF796F2C655}" srcOrd="0" destOrd="0" presId="urn:microsoft.com/office/officeart/2005/8/layout/vList3"/>
    <dgm:cxn modelId="{5E185009-3982-448F-BFAD-EFDC999317D7}" type="presParOf" srcId="{50CE8B7E-E43B-482A-90BA-6AB0AECC6C5D}" destId="{D4848EA4-9655-419C-8FA2-FEE21A197AB5}" srcOrd="1" destOrd="0" presId="urn:microsoft.com/office/officeart/2005/8/layout/vList3"/>
    <dgm:cxn modelId="{CC0D7C39-A10B-4D3E-8C94-09349FD7B530}" type="presParOf" srcId="{6CC06913-7144-4B0E-90CF-1B4B7C274869}" destId="{ABD7F1E3-7D8B-4DD7-A795-9C06C5D82FA6}" srcOrd="3" destOrd="0" presId="urn:microsoft.com/office/officeart/2005/8/layout/vList3"/>
    <dgm:cxn modelId="{9B5A594B-4F62-4556-A35F-896540CD1E93}" type="presParOf" srcId="{6CC06913-7144-4B0E-90CF-1B4B7C274869}" destId="{4597DE15-A390-4006-B413-AE4BB0FE5983}" srcOrd="4" destOrd="0" presId="urn:microsoft.com/office/officeart/2005/8/layout/vList3"/>
    <dgm:cxn modelId="{A25F18C0-2144-44C5-A7F9-0AD30F9E73DE}" type="presParOf" srcId="{4597DE15-A390-4006-B413-AE4BB0FE5983}" destId="{3CC1CDD1-22F2-4FF5-9FE3-4FE17D780C74}" srcOrd="0" destOrd="0" presId="urn:microsoft.com/office/officeart/2005/8/layout/vList3"/>
    <dgm:cxn modelId="{194B0B4B-BEED-47FC-A499-4B1391889200}" type="presParOf" srcId="{4597DE15-A390-4006-B413-AE4BB0FE5983}" destId="{E478B563-4BE2-4553-BAA1-9304F977DDA0}" srcOrd="1" destOrd="0" presId="urn:microsoft.com/office/officeart/2005/8/layout/vList3"/>
    <dgm:cxn modelId="{231B4DDC-97D9-4AAF-9CC1-E64440584050}" type="presParOf" srcId="{6CC06913-7144-4B0E-90CF-1B4B7C274869}" destId="{E86224B0-3658-48F2-8ABE-CDD7427613BB}" srcOrd="5" destOrd="0" presId="urn:microsoft.com/office/officeart/2005/8/layout/vList3"/>
    <dgm:cxn modelId="{A7FA1E7B-821C-4F79-BA61-CE3BD74E9BB2}" type="presParOf" srcId="{6CC06913-7144-4B0E-90CF-1B4B7C274869}" destId="{79DB4252-AAD0-4A65-A4ED-5DBDE221C308}" srcOrd="6" destOrd="0" presId="urn:microsoft.com/office/officeart/2005/8/layout/vList3"/>
    <dgm:cxn modelId="{8E3EE8F2-BB29-49D7-96A5-79CDD7F07D59}" type="presParOf" srcId="{79DB4252-AAD0-4A65-A4ED-5DBDE221C308}" destId="{579AC12A-9FE4-4E62-8C9F-8D52E71EE816}" srcOrd="0" destOrd="0" presId="urn:microsoft.com/office/officeart/2005/8/layout/vList3"/>
    <dgm:cxn modelId="{B988FB76-3F07-4EDD-9CCB-4839CBD9D9E4}" type="presParOf" srcId="{79DB4252-AAD0-4A65-A4ED-5DBDE221C308}" destId="{F947002D-D72E-4C40-A52D-A62E01A0A8CA}" srcOrd="1" destOrd="0" presId="urn:microsoft.com/office/officeart/2005/8/layout/vList3"/>
    <dgm:cxn modelId="{29817582-EACA-43C8-8237-D0A62DC2612D}" type="presParOf" srcId="{6CC06913-7144-4B0E-90CF-1B4B7C274869}" destId="{20E13DDB-D979-43DC-B3D3-8CB2E02EA1D5}" srcOrd="7" destOrd="0" presId="urn:microsoft.com/office/officeart/2005/8/layout/vList3"/>
    <dgm:cxn modelId="{F79D4443-5D8D-4BA7-8454-536623F96F04}" type="presParOf" srcId="{6CC06913-7144-4B0E-90CF-1B4B7C274869}" destId="{B24A89E1-3EE4-4A59-9FFB-14904A1E0E6F}" srcOrd="8" destOrd="0" presId="urn:microsoft.com/office/officeart/2005/8/layout/vList3"/>
    <dgm:cxn modelId="{D1E8B472-A228-4F3C-BC49-1F2AC6F88211}" type="presParOf" srcId="{B24A89E1-3EE4-4A59-9FFB-14904A1E0E6F}" destId="{CA1D51D1-86A6-43DC-8030-B97B67B0EB00}" srcOrd="0" destOrd="0" presId="urn:microsoft.com/office/officeart/2005/8/layout/vList3"/>
    <dgm:cxn modelId="{027FEE00-765F-47C5-B682-AC9155CDAB6D}" type="presParOf" srcId="{B24A89E1-3EE4-4A59-9FFB-14904A1E0E6F}" destId="{9D8F0300-5C91-4ED1-9000-F8A0C0B6C2A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CA24BF-3380-4604-BADD-C6FE8CC74A0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188F3C-0E31-45EF-B1C7-F23CEA280D10}">
      <dgm:prSet phldrT="[Текст]" phldr="1"/>
      <dgm:spPr/>
      <dgm:t>
        <a:bodyPr/>
        <a:lstStyle/>
        <a:p>
          <a:endParaRPr lang="ru-RU" dirty="0"/>
        </a:p>
      </dgm:t>
    </dgm:pt>
    <dgm:pt modelId="{900572B7-22E6-46B2-9A12-4E866407EF19}" type="parTrans" cxnId="{91FCFD8C-CEF4-4175-BDFD-CD49D815D817}">
      <dgm:prSet/>
      <dgm:spPr/>
      <dgm:t>
        <a:bodyPr/>
        <a:lstStyle/>
        <a:p>
          <a:endParaRPr lang="ru-RU"/>
        </a:p>
      </dgm:t>
    </dgm:pt>
    <dgm:pt modelId="{4EEB2BAE-BD35-433F-B3E7-88AFF68448E3}" type="sibTrans" cxnId="{91FCFD8C-CEF4-4175-BDFD-CD49D815D817}">
      <dgm:prSet/>
      <dgm:spPr/>
      <dgm:t>
        <a:bodyPr/>
        <a:lstStyle/>
        <a:p>
          <a:endParaRPr lang="ru-RU"/>
        </a:p>
      </dgm:t>
    </dgm:pt>
    <dgm:pt modelId="{DB741A8A-157B-4EE4-AA89-29195703E756}">
      <dgm:prSet phldrT="[Текст]"/>
      <dgm:spPr/>
      <dgm:t>
        <a:bodyPr/>
        <a:lstStyle/>
        <a:p>
          <a:r>
            <a:rPr lang="ru-RU" dirty="0" smtClean="0"/>
            <a:t>Речевое развитие</a:t>
          </a:r>
          <a:endParaRPr lang="ru-RU" dirty="0"/>
        </a:p>
      </dgm:t>
    </dgm:pt>
    <dgm:pt modelId="{B748896E-F309-4CC1-8083-EFA94ACF2F70}" type="parTrans" cxnId="{FD248EF4-8AEF-4C4C-B78C-81CD33AD9300}">
      <dgm:prSet/>
      <dgm:spPr/>
      <dgm:t>
        <a:bodyPr/>
        <a:lstStyle/>
        <a:p>
          <a:endParaRPr lang="ru-RU"/>
        </a:p>
      </dgm:t>
    </dgm:pt>
    <dgm:pt modelId="{DE91CA9E-A9EE-4AEC-9D88-B0C5EDA83D66}" type="sibTrans" cxnId="{FD248EF4-8AEF-4C4C-B78C-81CD33AD9300}">
      <dgm:prSet/>
      <dgm:spPr/>
      <dgm:t>
        <a:bodyPr/>
        <a:lstStyle/>
        <a:p>
          <a:endParaRPr lang="ru-RU"/>
        </a:p>
      </dgm:t>
    </dgm:pt>
    <dgm:pt modelId="{D510CCFC-978C-4E7C-A8D2-6F8BCF7FFABF}">
      <dgm:prSet phldrT="[Текст]" phldr="1"/>
      <dgm:spPr/>
      <dgm:t>
        <a:bodyPr/>
        <a:lstStyle/>
        <a:p>
          <a:endParaRPr lang="ru-RU" dirty="0"/>
        </a:p>
      </dgm:t>
    </dgm:pt>
    <dgm:pt modelId="{8023E51B-52E9-4A53-A322-1C8383B5DA2E}" type="parTrans" cxnId="{0669C29E-0BD7-4A21-ACD2-8DB8BBD0CCC1}">
      <dgm:prSet/>
      <dgm:spPr/>
      <dgm:t>
        <a:bodyPr/>
        <a:lstStyle/>
        <a:p>
          <a:endParaRPr lang="ru-RU"/>
        </a:p>
      </dgm:t>
    </dgm:pt>
    <dgm:pt modelId="{3ADF4D2B-0771-4E4E-8B12-246FB94D97E8}" type="sibTrans" cxnId="{0669C29E-0BD7-4A21-ACD2-8DB8BBD0CCC1}">
      <dgm:prSet/>
      <dgm:spPr/>
      <dgm:t>
        <a:bodyPr/>
        <a:lstStyle/>
        <a:p>
          <a:endParaRPr lang="ru-RU"/>
        </a:p>
      </dgm:t>
    </dgm:pt>
    <dgm:pt modelId="{4FB40F6A-9BD7-4507-B931-8EA725217ED5}">
      <dgm:prSet phldrT="[Текст]"/>
      <dgm:spPr/>
      <dgm:t>
        <a:bodyPr/>
        <a:lstStyle/>
        <a:p>
          <a:r>
            <a:rPr lang="ru-RU" dirty="0" smtClean="0"/>
            <a:t>Познавательная деятельность</a:t>
          </a:r>
          <a:endParaRPr lang="ru-RU" dirty="0"/>
        </a:p>
      </dgm:t>
    </dgm:pt>
    <dgm:pt modelId="{DF403817-2709-4733-A2E2-164A77C995E3}" type="parTrans" cxnId="{A863581C-47D4-43C7-B82C-05C4124BBA8B}">
      <dgm:prSet/>
      <dgm:spPr/>
      <dgm:t>
        <a:bodyPr/>
        <a:lstStyle/>
        <a:p>
          <a:endParaRPr lang="ru-RU"/>
        </a:p>
      </dgm:t>
    </dgm:pt>
    <dgm:pt modelId="{1576DBEC-69C6-43DD-ABD4-42A330400543}" type="sibTrans" cxnId="{A863581C-47D4-43C7-B82C-05C4124BBA8B}">
      <dgm:prSet/>
      <dgm:spPr/>
      <dgm:t>
        <a:bodyPr/>
        <a:lstStyle/>
        <a:p>
          <a:endParaRPr lang="ru-RU"/>
        </a:p>
      </dgm:t>
    </dgm:pt>
    <dgm:pt modelId="{052B3D18-BEBA-4467-9DFA-61151A145423}">
      <dgm:prSet phldrT="[Текст]" phldr="1"/>
      <dgm:spPr/>
      <dgm:t>
        <a:bodyPr/>
        <a:lstStyle/>
        <a:p>
          <a:endParaRPr lang="ru-RU" dirty="0"/>
        </a:p>
      </dgm:t>
    </dgm:pt>
    <dgm:pt modelId="{B12F895D-6697-4548-88F4-38278A94BC38}" type="parTrans" cxnId="{CC563345-65C1-416F-9E49-3048AB37A263}">
      <dgm:prSet/>
      <dgm:spPr/>
      <dgm:t>
        <a:bodyPr/>
        <a:lstStyle/>
        <a:p>
          <a:endParaRPr lang="ru-RU"/>
        </a:p>
      </dgm:t>
    </dgm:pt>
    <dgm:pt modelId="{0AEE51AC-64DC-49AE-87A8-E33E8B5962A5}" type="sibTrans" cxnId="{CC563345-65C1-416F-9E49-3048AB37A263}">
      <dgm:prSet/>
      <dgm:spPr/>
      <dgm:t>
        <a:bodyPr/>
        <a:lstStyle/>
        <a:p>
          <a:endParaRPr lang="ru-RU"/>
        </a:p>
      </dgm:t>
    </dgm:pt>
    <dgm:pt modelId="{B0F41AFD-C221-4D67-B4EC-E0B71B6350A6}">
      <dgm:prSet phldrT="[Текст]"/>
      <dgm:spPr/>
      <dgm:t>
        <a:bodyPr/>
        <a:lstStyle/>
        <a:p>
          <a:r>
            <a:rPr lang="ru-RU" dirty="0" smtClean="0"/>
            <a:t>Физическое развитие</a:t>
          </a:r>
          <a:endParaRPr lang="ru-RU" dirty="0"/>
        </a:p>
      </dgm:t>
    </dgm:pt>
    <dgm:pt modelId="{A2212CDF-DABD-4DD9-A5FC-67D1180A07A2}" type="parTrans" cxnId="{CC9CAC41-2D54-461C-9E03-FFE3340B10FC}">
      <dgm:prSet/>
      <dgm:spPr/>
      <dgm:t>
        <a:bodyPr/>
        <a:lstStyle/>
        <a:p>
          <a:endParaRPr lang="ru-RU"/>
        </a:p>
      </dgm:t>
    </dgm:pt>
    <dgm:pt modelId="{DF2B5AFF-91F8-459D-8B14-580ECEE0BC77}" type="sibTrans" cxnId="{CC9CAC41-2D54-461C-9E03-FFE3340B10FC}">
      <dgm:prSet/>
      <dgm:spPr/>
      <dgm:t>
        <a:bodyPr/>
        <a:lstStyle/>
        <a:p>
          <a:endParaRPr lang="ru-RU"/>
        </a:p>
      </dgm:t>
    </dgm:pt>
    <dgm:pt modelId="{CF3BE9BD-8634-443C-9261-8C75FB0F94E1}">
      <dgm:prSet/>
      <dgm:spPr/>
      <dgm:t>
        <a:bodyPr/>
        <a:lstStyle/>
        <a:p>
          <a:endParaRPr lang="ru-RU" dirty="0"/>
        </a:p>
      </dgm:t>
    </dgm:pt>
    <dgm:pt modelId="{8C138DA6-C739-4CEF-973D-691A4CE69EEA}" type="parTrans" cxnId="{42787D05-F9C3-4729-98A2-1405B75C0759}">
      <dgm:prSet/>
      <dgm:spPr/>
      <dgm:t>
        <a:bodyPr/>
        <a:lstStyle/>
        <a:p>
          <a:endParaRPr lang="ru-RU"/>
        </a:p>
      </dgm:t>
    </dgm:pt>
    <dgm:pt modelId="{CEB61F95-57E2-4419-970D-95FE9F958CEE}" type="sibTrans" cxnId="{42787D05-F9C3-4729-98A2-1405B75C0759}">
      <dgm:prSet/>
      <dgm:spPr/>
      <dgm:t>
        <a:bodyPr/>
        <a:lstStyle/>
        <a:p>
          <a:endParaRPr lang="ru-RU"/>
        </a:p>
      </dgm:t>
    </dgm:pt>
    <dgm:pt modelId="{12E6B1F2-E8E5-45A6-8DAF-98C0269714D9}">
      <dgm:prSet/>
      <dgm:spPr/>
      <dgm:t>
        <a:bodyPr/>
        <a:lstStyle/>
        <a:p>
          <a:r>
            <a:rPr lang="ru-RU" dirty="0" smtClean="0"/>
            <a:t>Элементарные математические представления</a:t>
          </a:r>
          <a:endParaRPr lang="ru-RU" dirty="0"/>
        </a:p>
      </dgm:t>
    </dgm:pt>
    <dgm:pt modelId="{BE5762CC-8C70-4C76-83D8-D0EBCA249646}" type="parTrans" cxnId="{DC546CC3-3545-4D5A-8F90-A4A882B698FA}">
      <dgm:prSet/>
      <dgm:spPr/>
      <dgm:t>
        <a:bodyPr/>
        <a:lstStyle/>
        <a:p>
          <a:endParaRPr lang="ru-RU"/>
        </a:p>
      </dgm:t>
    </dgm:pt>
    <dgm:pt modelId="{F63559B6-9C0C-46C5-B557-B344B98CB4D8}" type="sibTrans" cxnId="{DC546CC3-3545-4D5A-8F90-A4A882B698FA}">
      <dgm:prSet/>
      <dgm:spPr/>
      <dgm:t>
        <a:bodyPr/>
        <a:lstStyle/>
        <a:p>
          <a:endParaRPr lang="ru-RU"/>
        </a:p>
      </dgm:t>
    </dgm:pt>
    <dgm:pt modelId="{D660194D-B037-447E-AEDB-F26E1309902C}">
      <dgm:prSet/>
      <dgm:spPr/>
      <dgm:t>
        <a:bodyPr/>
        <a:lstStyle/>
        <a:p>
          <a:endParaRPr lang="ru-RU" dirty="0"/>
        </a:p>
      </dgm:t>
    </dgm:pt>
    <dgm:pt modelId="{3905283A-1204-4CB4-B83E-90D84C2D05F5}" type="parTrans" cxnId="{CF529C50-D106-4EDE-8278-CE485F1B46E6}">
      <dgm:prSet/>
      <dgm:spPr/>
      <dgm:t>
        <a:bodyPr/>
        <a:lstStyle/>
        <a:p>
          <a:endParaRPr lang="ru-RU"/>
        </a:p>
      </dgm:t>
    </dgm:pt>
    <dgm:pt modelId="{6464558F-6FD9-4BF1-A003-9ADA343280C0}" type="sibTrans" cxnId="{CF529C50-D106-4EDE-8278-CE485F1B46E6}">
      <dgm:prSet/>
      <dgm:spPr/>
      <dgm:t>
        <a:bodyPr/>
        <a:lstStyle/>
        <a:p>
          <a:endParaRPr lang="ru-RU"/>
        </a:p>
      </dgm:t>
    </dgm:pt>
    <dgm:pt modelId="{E5637D1B-2BCF-4217-82E0-806A9B2860BD}">
      <dgm:prSet/>
      <dgm:spPr/>
      <dgm:t>
        <a:bodyPr/>
        <a:lstStyle/>
        <a:p>
          <a:r>
            <a:rPr lang="ru-RU" dirty="0" smtClean="0"/>
            <a:t>Самообслуживание</a:t>
          </a:r>
          <a:endParaRPr lang="ru-RU" dirty="0"/>
        </a:p>
      </dgm:t>
    </dgm:pt>
    <dgm:pt modelId="{8FAC601D-2F5E-4B71-BD03-AFDE4DBF8BB3}" type="parTrans" cxnId="{55FAFA17-FEA4-4D00-B0E8-CA483C9976DD}">
      <dgm:prSet/>
      <dgm:spPr/>
      <dgm:t>
        <a:bodyPr/>
        <a:lstStyle/>
        <a:p>
          <a:endParaRPr lang="ru-RU"/>
        </a:p>
      </dgm:t>
    </dgm:pt>
    <dgm:pt modelId="{CD6B7E47-BD02-4867-A54C-CEBBB147FF51}" type="sibTrans" cxnId="{55FAFA17-FEA4-4D00-B0E8-CA483C9976DD}">
      <dgm:prSet/>
      <dgm:spPr/>
      <dgm:t>
        <a:bodyPr/>
        <a:lstStyle/>
        <a:p>
          <a:endParaRPr lang="ru-RU"/>
        </a:p>
      </dgm:t>
    </dgm:pt>
    <dgm:pt modelId="{C2E38080-1791-4706-9F57-988CFD70C0E7}">
      <dgm:prSet/>
      <dgm:spPr/>
      <dgm:t>
        <a:bodyPr/>
        <a:lstStyle/>
        <a:p>
          <a:endParaRPr lang="ru-RU" dirty="0"/>
        </a:p>
      </dgm:t>
    </dgm:pt>
    <dgm:pt modelId="{9CC614BB-7FEB-4A82-B709-7C144E63E229}" type="sibTrans" cxnId="{BC7C8E5B-B25C-4F2E-B001-5861023C0708}">
      <dgm:prSet/>
      <dgm:spPr/>
      <dgm:t>
        <a:bodyPr/>
        <a:lstStyle/>
        <a:p>
          <a:endParaRPr lang="ru-RU"/>
        </a:p>
      </dgm:t>
    </dgm:pt>
    <dgm:pt modelId="{63104BD7-2465-4D77-8013-B23348A709C3}" type="parTrans" cxnId="{BC7C8E5B-B25C-4F2E-B001-5861023C0708}">
      <dgm:prSet/>
      <dgm:spPr/>
      <dgm:t>
        <a:bodyPr/>
        <a:lstStyle/>
        <a:p>
          <a:endParaRPr lang="ru-RU"/>
        </a:p>
      </dgm:t>
    </dgm:pt>
    <dgm:pt modelId="{660BA261-CA92-4019-A41C-EFCDAFE03056}">
      <dgm:prSet/>
      <dgm:spPr/>
      <dgm:t>
        <a:bodyPr/>
        <a:lstStyle/>
        <a:p>
          <a:r>
            <a:rPr lang="ru-RU" dirty="0" smtClean="0"/>
            <a:t>Изобразительная деятельность</a:t>
          </a:r>
          <a:endParaRPr lang="ru-RU" dirty="0"/>
        </a:p>
      </dgm:t>
    </dgm:pt>
    <dgm:pt modelId="{F6A86C3E-29D2-412A-B8B2-209E0164BBF0}" type="parTrans" cxnId="{D9453D96-8BC2-4F37-997E-A9248A1DCD93}">
      <dgm:prSet/>
      <dgm:spPr/>
      <dgm:t>
        <a:bodyPr/>
        <a:lstStyle/>
        <a:p>
          <a:endParaRPr lang="ru-RU"/>
        </a:p>
      </dgm:t>
    </dgm:pt>
    <dgm:pt modelId="{22B0A7BD-8D7D-4083-8B76-DC248D118C52}" type="sibTrans" cxnId="{D9453D96-8BC2-4F37-997E-A9248A1DCD93}">
      <dgm:prSet/>
      <dgm:spPr/>
      <dgm:t>
        <a:bodyPr/>
        <a:lstStyle/>
        <a:p>
          <a:endParaRPr lang="ru-RU"/>
        </a:p>
      </dgm:t>
    </dgm:pt>
    <dgm:pt modelId="{1CC63348-8CC3-4909-BDC3-B89F81E56E73}">
      <dgm:prSet/>
      <dgm:spPr/>
      <dgm:t>
        <a:bodyPr/>
        <a:lstStyle/>
        <a:p>
          <a:endParaRPr lang="ru-RU" dirty="0"/>
        </a:p>
      </dgm:t>
    </dgm:pt>
    <dgm:pt modelId="{CF6EFF8A-238B-459E-A947-6201A688895A}" type="parTrans" cxnId="{2318F7D8-F3E4-4BA8-A82D-233A2863688C}">
      <dgm:prSet/>
      <dgm:spPr/>
      <dgm:t>
        <a:bodyPr/>
        <a:lstStyle/>
        <a:p>
          <a:endParaRPr lang="ru-RU"/>
        </a:p>
      </dgm:t>
    </dgm:pt>
    <dgm:pt modelId="{FD4948A0-68C7-4B3A-8C04-1309934E2EB5}" type="sibTrans" cxnId="{2318F7D8-F3E4-4BA8-A82D-233A2863688C}">
      <dgm:prSet/>
      <dgm:spPr/>
      <dgm:t>
        <a:bodyPr/>
        <a:lstStyle/>
        <a:p>
          <a:endParaRPr lang="ru-RU"/>
        </a:p>
      </dgm:t>
    </dgm:pt>
    <dgm:pt modelId="{E7632E4F-32C5-4C2A-931A-E8AE26B9097C}">
      <dgm:prSet/>
      <dgm:spPr/>
      <dgm:t>
        <a:bodyPr/>
        <a:lstStyle/>
        <a:p>
          <a:r>
            <a:rPr lang="ru-RU" dirty="0" smtClean="0"/>
            <a:t>Обследование психолога</a:t>
          </a:r>
          <a:endParaRPr lang="ru-RU" dirty="0"/>
        </a:p>
      </dgm:t>
    </dgm:pt>
    <dgm:pt modelId="{EDA98DEB-514E-44A2-9E14-74162F6E95AB}" type="parTrans" cxnId="{EB29D2BA-F307-442A-99E6-AFF518F6931C}">
      <dgm:prSet/>
      <dgm:spPr/>
      <dgm:t>
        <a:bodyPr/>
        <a:lstStyle/>
        <a:p>
          <a:endParaRPr lang="ru-RU"/>
        </a:p>
      </dgm:t>
    </dgm:pt>
    <dgm:pt modelId="{C9D311E6-C287-4F17-9D11-4DFB9632EB88}" type="sibTrans" cxnId="{EB29D2BA-F307-442A-99E6-AFF518F6931C}">
      <dgm:prSet/>
      <dgm:spPr/>
      <dgm:t>
        <a:bodyPr/>
        <a:lstStyle/>
        <a:p>
          <a:endParaRPr lang="ru-RU"/>
        </a:p>
      </dgm:t>
    </dgm:pt>
    <dgm:pt modelId="{7C6A7410-D268-45ED-A4E0-F86E420DF114}" type="pres">
      <dgm:prSet presAssocID="{3ECA24BF-3380-4604-BADD-C6FE8CC74A0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A8087E-4E64-4FD5-8273-AD2AF6F5B5C6}" type="pres">
      <dgm:prSet presAssocID="{11188F3C-0E31-45EF-B1C7-F23CEA280D10}" presName="composite" presStyleCnt="0"/>
      <dgm:spPr/>
    </dgm:pt>
    <dgm:pt modelId="{36994739-E62F-4F5B-8621-98B412749C29}" type="pres">
      <dgm:prSet presAssocID="{11188F3C-0E31-45EF-B1C7-F23CEA280D10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157F6B-563B-4878-9EA0-0D252B4B56B2}" type="pres">
      <dgm:prSet presAssocID="{11188F3C-0E31-45EF-B1C7-F23CEA280D10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551E4-68C2-40C0-90CC-18B8D8E28BA3}" type="pres">
      <dgm:prSet presAssocID="{4EEB2BAE-BD35-433F-B3E7-88AFF68448E3}" presName="sp" presStyleCnt="0"/>
      <dgm:spPr/>
    </dgm:pt>
    <dgm:pt modelId="{C22EFD06-5F22-4928-8F14-8A0A90ACEB54}" type="pres">
      <dgm:prSet presAssocID="{D510CCFC-978C-4E7C-A8D2-6F8BCF7FFABF}" presName="composite" presStyleCnt="0"/>
      <dgm:spPr/>
    </dgm:pt>
    <dgm:pt modelId="{80E1BC50-0520-4E61-8EF3-26C12BE7C06E}" type="pres">
      <dgm:prSet presAssocID="{D510CCFC-978C-4E7C-A8D2-6F8BCF7FFABF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D4DD4-F820-4CD6-8285-BF02C26BD4E8}" type="pres">
      <dgm:prSet presAssocID="{D510CCFC-978C-4E7C-A8D2-6F8BCF7FFABF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C869A-3D9F-44A1-9ABE-EFE3C440855A}" type="pres">
      <dgm:prSet presAssocID="{3ADF4D2B-0771-4E4E-8B12-246FB94D97E8}" presName="sp" presStyleCnt="0"/>
      <dgm:spPr/>
    </dgm:pt>
    <dgm:pt modelId="{D5762852-8CDC-4227-9EA5-AA061F2C9A33}" type="pres">
      <dgm:prSet presAssocID="{052B3D18-BEBA-4467-9DFA-61151A145423}" presName="composite" presStyleCnt="0"/>
      <dgm:spPr/>
    </dgm:pt>
    <dgm:pt modelId="{6D8F27F1-539A-49D2-A87D-3035774AA359}" type="pres">
      <dgm:prSet presAssocID="{052B3D18-BEBA-4467-9DFA-61151A145423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21B06-82BB-469A-BE29-C2DD69CD29F1}" type="pres">
      <dgm:prSet presAssocID="{052B3D18-BEBA-4467-9DFA-61151A145423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FFEC90-A84C-48F3-AD86-09E5EAFDAC65}" type="pres">
      <dgm:prSet presAssocID="{0AEE51AC-64DC-49AE-87A8-E33E8B5962A5}" presName="sp" presStyleCnt="0"/>
      <dgm:spPr/>
    </dgm:pt>
    <dgm:pt modelId="{D12EF9FB-5C74-4D02-B64D-EAAEC8BA8C27}" type="pres">
      <dgm:prSet presAssocID="{CF3BE9BD-8634-443C-9261-8C75FB0F94E1}" presName="composite" presStyleCnt="0"/>
      <dgm:spPr/>
    </dgm:pt>
    <dgm:pt modelId="{FB552B37-BB19-447F-8AFD-817C60256AA8}" type="pres">
      <dgm:prSet presAssocID="{CF3BE9BD-8634-443C-9261-8C75FB0F94E1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F9B4B-BB13-4C73-9F7F-7F3E14BEA7B1}" type="pres">
      <dgm:prSet presAssocID="{CF3BE9BD-8634-443C-9261-8C75FB0F94E1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4592C-8287-4886-97A0-E7DA0C410DAB}" type="pres">
      <dgm:prSet presAssocID="{CEB61F95-57E2-4419-970D-95FE9F958CEE}" presName="sp" presStyleCnt="0"/>
      <dgm:spPr/>
    </dgm:pt>
    <dgm:pt modelId="{97BD624D-E7DC-4395-A3C0-914593D7645B}" type="pres">
      <dgm:prSet presAssocID="{D660194D-B037-447E-AEDB-F26E1309902C}" presName="composite" presStyleCnt="0"/>
      <dgm:spPr/>
    </dgm:pt>
    <dgm:pt modelId="{0A0C02F2-CFE1-456C-93BC-C59B2E0DACE7}" type="pres">
      <dgm:prSet presAssocID="{D660194D-B037-447E-AEDB-F26E1309902C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05173-6018-4F57-8151-9EEB8ED74DA9}" type="pres">
      <dgm:prSet presAssocID="{D660194D-B037-447E-AEDB-F26E1309902C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79365-4598-4F75-B716-8CA4CA71027A}" type="pres">
      <dgm:prSet presAssocID="{6464558F-6FD9-4BF1-A003-9ADA343280C0}" presName="sp" presStyleCnt="0"/>
      <dgm:spPr/>
    </dgm:pt>
    <dgm:pt modelId="{D0B00E97-B481-4DD2-B4DC-9A3F9355B42E}" type="pres">
      <dgm:prSet presAssocID="{C2E38080-1791-4706-9F57-988CFD70C0E7}" presName="composite" presStyleCnt="0"/>
      <dgm:spPr/>
    </dgm:pt>
    <dgm:pt modelId="{B6AADCF2-07BC-4BB8-84FC-10E1E26E2270}" type="pres">
      <dgm:prSet presAssocID="{C2E38080-1791-4706-9F57-988CFD70C0E7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26E23-AD80-470B-8596-5920AEE75D27}" type="pres">
      <dgm:prSet presAssocID="{C2E38080-1791-4706-9F57-988CFD70C0E7}" presName="descendantText" presStyleLbl="alignAcc1" presStyleIdx="5" presStyleCnt="7" custLinFactNeighborX="223" custLinFactNeighborY="1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E943C-8260-46AC-8027-7A3111CEAAC0}" type="pres">
      <dgm:prSet presAssocID="{9CC614BB-7FEB-4A82-B709-7C144E63E229}" presName="sp" presStyleCnt="0"/>
      <dgm:spPr/>
    </dgm:pt>
    <dgm:pt modelId="{F5DC8F9C-E991-4B3B-B36D-F7B8A550A799}" type="pres">
      <dgm:prSet presAssocID="{1CC63348-8CC3-4909-BDC3-B89F81E56E73}" presName="composite" presStyleCnt="0"/>
      <dgm:spPr/>
    </dgm:pt>
    <dgm:pt modelId="{FB7C6932-FF75-4F62-B872-2EEEA2A87C08}" type="pres">
      <dgm:prSet presAssocID="{1CC63348-8CC3-4909-BDC3-B89F81E56E73}" presName="parentText" presStyleLbl="alignNode1" presStyleIdx="6" presStyleCnt="7" custLinFactNeighborX="223" custLinFactNeighborY="16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F0B40C-CC46-41BF-A35C-554F4D4F1EC5}" type="pres">
      <dgm:prSet presAssocID="{1CC63348-8CC3-4909-BDC3-B89F81E56E73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741805-B291-4CA5-A94E-16D7C61F1301}" type="presOf" srcId="{11188F3C-0E31-45EF-B1C7-F23CEA280D10}" destId="{36994739-E62F-4F5B-8621-98B412749C29}" srcOrd="0" destOrd="0" presId="urn:microsoft.com/office/officeart/2005/8/layout/chevron2"/>
    <dgm:cxn modelId="{EB579126-3D5C-42F8-B57B-326569D2A3FF}" type="presOf" srcId="{E7632E4F-32C5-4C2A-931A-E8AE26B9097C}" destId="{19F0B40C-CC46-41BF-A35C-554F4D4F1EC5}" srcOrd="0" destOrd="0" presId="urn:microsoft.com/office/officeart/2005/8/layout/chevron2"/>
    <dgm:cxn modelId="{44CB8AD7-9FC4-4D25-A677-E8A8C4280D0A}" type="presOf" srcId="{3ECA24BF-3380-4604-BADD-C6FE8CC74A0C}" destId="{7C6A7410-D268-45ED-A4E0-F86E420DF114}" srcOrd="0" destOrd="0" presId="urn:microsoft.com/office/officeart/2005/8/layout/chevron2"/>
    <dgm:cxn modelId="{CC9CAC41-2D54-461C-9E03-FFE3340B10FC}" srcId="{052B3D18-BEBA-4467-9DFA-61151A145423}" destId="{B0F41AFD-C221-4D67-B4EC-E0B71B6350A6}" srcOrd="0" destOrd="0" parTransId="{A2212CDF-DABD-4DD9-A5FC-67D1180A07A2}" sibTransId="{DF2B5AFF-91F8-459D-8B14-580ECEE0BC77}"/>
    <dgm:cxn modelId="{E99C2AAF-C363-4949-A016-EB462E3C75A8}" type="presOf" srcId="{4FB40F6A-9BD7-4507-B931-8EA725217ED5}" destId="{65AD4DD4-F820-4CD6-8285-BF02C26BD4E8}" srcOrd="0" destOrd="0" presId="urn:microsoft.com/office/officeart/2005/8/layout/chevron2"/>
    <dgm:cxn modelId="{A863581C-47D4-43C7-B82C-05C4124BBA8B}" srcId="{D510CCFC-978C-4E7C-A8D2-6F8BCF7FFABF}" destId="{4FB40F6A-9BD7-4507-B931-8EA725217ED5}" srcOrd="0" destOrd="0" parTransId="{DF403817-2709-4733-A2E2-164A77C995E3}" sibTransId="{1576DBEC-69C6-43DD-ABD4-42A330400543}"/>
    <dgm:cxn modelId="{42787D05-F9C3-4729-98A2-1405B75C0759}" srcId="{3ECA24BF-3380-4604-BADD-C6FE8CC74A0C}" destId="{CF3BE9BD-8634-443C-9261-8C75FB0F94E1}" srcOrd="3" destOrd="0" parTransId="{8C138DA6-C739-4CEF-973D-691A4CE69EEA}" sibTransId="{CEB61F95-57E2-4419-970D-95FE9F958CEE}"/>
    <dgm:cxn modelId="{F48815C2-778A-4344-A5E2-9F3D565D4B9C}" type="presOf" srcId="{660BA261-CA92-4019-A41C-EFCDAFE03056}" destId="{D2D26E23-AD80-470B-8596-5920AEE75D27}" srcOrd="0" destOrd="0" presId="urn:microsoft.com/office/officeart/2005/8/layout/chevron2"/>
    <dgm:cxn modelId="{87086DAE-35A2-404A-A509-1D90D38F85A2}" type="presOf" srcId="{D510CCFC-978C-4E7C-A8D2-6F8BCF7FFABF}" destId="{80E1BC50-0520-4E61-8EF3-26C12BE7C06E}" srcOrd="0" destOrd="0" presId="urn:microsoft.com/office/officeart/2005/8/layout/chevron2"/>
    <dgm:cxn modelId="{74615DFB-0CE9-45FD-81A5-42A4761F3AC1}" type="presOf" srcId="{B0F41AFD-C221-4D67-B4EC-E0B71B6350A6}" destId="{1DE21B06-82BB-469A-BE29-C2DD69CD29F1}" srcOrd="0" destOrd="0" presId="urn:microsoft.com/office/officeart/2005/8/layout/chevron2"/>
    <dgm:cxn modelId="{FD248EF4-8AEF-4C4C-B78C-81CD33AD9300}" srcId="{11188F3C-0E31-45EF-B1C7-F23CEA280D10}" destId="{DB741A8A-157B-4EE4-AA89-29195703E756}" srcOrd="0" destOrd="0" parTransId="{B748896E-F309-4CC1-8083-EFA94ACF2F70}" sibTransId="{DE91CA9E-A9EE-4AEC-9D88-B0C5EDA83D66}"/>
    <dgm:cxn modelId="{51FDFD8B-1170-4EEE-9447-1E3B6B6A03CE}" type="presOf" srcId="{052B3D18-BEBA-4467-9DFA-61151A145423}" destId="{6D8F27F1-539A-49D2-A87D-3035774AA359}" srcOrd="0" destOrd="0" presId="urn:microsoft.com/office/officeart/2005/8/layout/chevron2"/>
    <dgm:cxn modelId="{55FAFA17-FEA4-4D00-B0E8-CA483C9976DD}" srcId="{D660194D-B037-447E-AEDB-F26E1309902C}" destId="{E5637D1B-2BCF-4217-82E0-806A9B2860BD}" srcOrd="0" destOrd="0" parTransId="{8FAC601D-2F5E-4B71-BD03-AFDE4DBF8BB3}" sibTransId="{CD6B7E47-BD02-4867-A54C-CEBBB147FF51}"/>
    <dgm:cxn modelId="{CC563345-65C1-416F-9E49-3048AB37A263}" srcId="{3ECA24BF-3380-4604-BADD-C6FE8CC74A0C}" destId="{052B3D18-BEBA-4467-9DFA-61151A145423}" srcOrd="2" destOrd="0" parTransId="{B12F895D-6697-4548-88F4-38278A94BC38}" sibTransId="{0AEE51AC-64DC-49AE-87A8-E33E8B5962A5}"/>
    <dgm:cxn modelId="{78F13FB7-3D4B-44B2-853D-437D753E2257}" type="presOf" srcId="{1CC63348-8CC3-4909-BDC3-B89F81E56E73}" destId="{FB7C6932-FF75-4F62-B872-2EEEA2A87C08}" srcOrd="0" destOrd="0" presId="urn:microsoft.com/office/officeart/2005/8/layout/chevron2"/>
    <dgm:cxn modelId="{79D727EB-6A7E-4FB1-AEE5-828E11417376}" type="presOf" srcId="{DB741A8A-157B-4EE4-AA89-29195703E756}" destId="{D2157F6B-563B-4878-9EA0-0D252B4B56B2}" srcOrd="0" destOrd="0" presId="urn:microsoft.com/office/officeart/2005/8/layout/chevron2"/>
    <dgm:cxn modelId="{91FCFD8C-CEF4-4175-BDFD-CD49D815D817}" srcId="{3ECA24BF-3380-4604-BADD-C6FE8CC74A0C}" destId="{11188F3C-0E31-45EF-B1C7-F23CEA280D10}" srcOrd="0" destOrd="0" parTransId="{900572B7-22E6-46B2-9A12-4E866407EF19}" sibTransId="{4EEB2BAE-BD35-433F-B3E7-88AFF68448E3}"/>
    <dgm:cxn modelId="{2CE03624-2597-4038-9426-7919C92EE39D}" type="presOf" srcId="{12E6B1F2-E8E5-45A6-8DAF-98C0269714D9}" destId="{F80F9B4B-BB13-4C73-9F7F-7F3E14BEA7B1}" srcOrd="0" destOrd="0" presId="urn:microsoft.com/office/officeart/2005/8/layout/chevron2"/>
    <dgm:cxn modelId="{67F7216C-FB2C-4EF8-A8F0-41F04A959067}" type="presOf" srcId="{D660194D-B037-447E-AEDB-F26E1309902C}" destId="{0A0C02F2-CFE1-456C-93BC-C59B2E0DACE7}" srcOrd="0" destOrd="0" presId="urn:microsoft.com/office/officeart/2005/8/layout/chevron2"/>
    <dgm:cxn modelId="{EB29D2BA-F307-442A-99E6-AFF518F6931C}" srcId="{1CC63348-8CC3-4909-BDC3-B89F81E56E73}" destId="{E7632E4F-32C5-4C2A-931A-E8AE26B9097C}" srcOrd="0" destOrd="0" parTransId="{EDA98DEB-514E-44A2-9E14-74162F6E95AB}" sibTransId="{C9D311E6-C287-4F17-9D11-4DFB9632EB88}"/>
    <dgm:cxn modelId="{D9453D96-8BC2-4F37-997E-A9248A1DCD93}" srcId="{C2E38080-1791-4706-9F57-988CFD70C0E7}" destId="{660BA261-CA92-4019-A41C-EFCDAFE03056}" srcOrd="0" destOrd="0" parTransId="{F6A86C3E-29D2-412A-B8B2-209E0164BBF0}" sibTransId="{22B0A7BD-8D7D-4083-8B76-DC248D118C52}"/>
    <dgm:cxn modelId="{427B2D1E-3659-40CF-8DBD-21D0B554FDD9}" type="presOf" srcId="{CF3BE9BD-8634-443C-9261-8C75FB0F94E1}" destId="{FB552B37-BB19-447F-8AFD-817C60256AA8}" srcOrd="0" destOrd="0" presId="urn:microsoft.com/office/officeart/2005/8/layout/chevron2"/>
    <dgm:cxn modelId="{0669C29E-0BD7-4A21-ACD2-8DB8BBD0CCC1}" srcId="{3ECA24BF-3380-4604-BADD-C6FE8CC74A0C}" destId="{D510CCFC-978C-4E7C-A8D2-6F8BCF7FFABF}" srcOrd="1" destOrd="0" parTransId="{8023E51B-52E9-4A53-A322-1C8383B5DA2E}" sibTransId="{3ADF4D2B-0771-4E4E-8B12-246FB94D97E8}"/>
    <dgm:cxn modelId="{2318F7D8-F3E4-4BA8-A82D-233A2863688C}" srcId="{3ECA24BF-3380-4604-BADD-C6FE8CC74A0C}" destId="{1CC63348-8CC3-4909-BDC3-B89F81E56E73}" srcOrd="6" destOrd="0" parTransId="{CF6EFF8A-238B-459E-A947-6201A688895A}" sibTransId="{FD4948A0-68C7-4B3A-8C04-1309934E2EB5}"/>
    <dgm:cxn modelId="{BC7C8E5B-B25C-4F2E-B001-5861023C0708}" srcId="{3ECA24BF-3380-4604-BADD-C6FE8CC74A0C}" destId="{C2E38080-1791-4706-9F57-988CFD70C0E7}" srcOrd="5" destOrd="0" parTransId="{63104BD7-2465-4D77-8013-B23348A709C3}" sibTransId="{9CC614BB-7FEB-4A82-B709-7C144E63E229}"/>
    <dgm:cxn modelId="{66A21276-0871-4EA9-8D40-935D3ABFE11E}" type="presOf" srcId="{E5637D1B-2BCF-4217-82E0-806A9B2860BD}" destId="{F4705173-6018-4F57-8151-9EEB8ED74DA9}" srcOrd="0" destOrd="0" presId="urn:microsoft.com/office/officeart/2005/8/layout/chevron2"/>
    <dgm:cxn modelId="{DC546CC3-3545-4D5A-8F90-A4A882B698FA}" srcId="{CF3BE9BD-8634-443C-9261-8C75FB0F94E1}" destId="{12E6B1F2-E8E5-45A6-8DAF-98C0269714D9}" srcOrd="0" destOrd="0" parTransId="{BE5762CC-8C70-4C76-83D8-D0EBCA249646}" sibTransId="{F63559B6-9C0C-46C5-B557-B344B98CB4D8}"/>
    <dgm:cxn modelId="{1E422030-A49C-4D37-98EF-C181A32723BD}" type="presOf" srcId="{C2E38080-1791-4706-9F57-988CFD70C0E7}" destId="{B6AADCF2-07BC-4BB8-84FC-10E1E26E2270}" srcOrd="0" destOrd="0" presId="urn:microsoft.com/office/officeart/2005/8/layout/chevron2"/>
    <dgm:cxn modelId="{CF529C50-D106-4EDE-8278-CE485F1B46E6}" srcId="{3ECA24BF-3380-4604-BADD-C6FE8CC74A0C}" destId="{D660194D-B037-447E-AEDB-F26E1309902C}" srcOrd="4" destOrd="0" parTransId="{3905283A-1204-4CB4-B83E-90D84C2D05F5}" sibTransId="{6464558F-6FD9-4BF1-A003-9ADA343280C0}"/>
    <dgm:cxn modelId="{0291EEC0-6F16-477E-A3B3-CC9522380C73}" type="presParOf" srcId="{7C6A7410-D268-45ED-A4E0-F86E420DF114}" destId="{A1A8087E-4E64-4FD5-8273-AD2AF6F5B5C6}" srcOrd="0" destOrd="0" presId="urn:microsoft.com/office/officeart/2005/8/layout/chevron2"/>
    <dgm:cxn modelId="{4DBDB2D4-2C70-43F0-9CE0-AF54F334A155}" type="presParOf" srcId="{A1A8087E-4E64-4FD5-8273-AD2AF6F5B5C6}" destId="{36994739-E62F-4F5B-8621-98B412749C29}" srcOrd="0" destOrd="0" presId="urn:microsoft.com/office/officeart/2005/8/layout/chevron2"/>
    <dgm:cxn modelId="{B238D5B4-AFF3-4D61-BDBC-569ACB4AF29D}" type="presParOf" srcId="{A1A8087E-4E64-4FD5-8273-AD2AF6F5B5C6}" destId="{D2157F6B-563B-4878-9EA0-0D252B4B56B2}" srcOrd="1" destOrd="0" presId="urn:microsoft.com/office/officeart/2005/8/layout/chevron2"/>
    <dgm:cxn modelId="{4C47ED3C-BBB8-4B87-BDEC-1566759CC35F}" type="presParOf" srcId="{7C6A7410-D268-45ED-A4E0-F86E420DF114}" destId="{0E4551E4-68C2-40C0-90CC-18B8D8E28BA3}" srcOrd="1" destOrd="0" presId="urn:microsoft.com/office/officeart/2005/8/layout/chevron2"/>
    <dgm:cxn modelId="{CAE22F06-06E1-456B-810F-EEC9E0140C74}" type="presParOf" srcId="{7C6A7410-D268-45ED-A4E0-F86E420DF114}" destId="{C22EFD06-5F22-4928-8F14-8A0A90ACEB54}" srcOrd="2" destOrd="0" presId="urn:microsoft.com/office/officeart/2005/8/layout/chevron2"/>
    <dgm:cxn modelId="{43CD96E6-3F50-4A93-8270-603F1935103F}" type="presParOf" srcId="{C22EFD06-5F22-4928-8F14-8A0A90ACEB54}" destId="{80E1BC50-0520-4E61-8EF3-26C12BE7C06E}" srcOrd="0" destOrd="0" presId="urn:microsoft.com/office/officeart/2005/8/layout/chevron2"/>
    <dgm:cxn modelId="{25C054C1-66B8-4453-B757-5433AB9CECDA}" type="presParOf" srcId="{C22EFD06-5F22-4928-8F14-8A0A90ACEB54}" destId="{65AD4DD4-F820-4CD6-8285-BF02C26BD4E8}" srcOrd="1" destOrd="0" presId="urn:microsoft.com/office/officeart/2005/8/layout/chevron2"/>
    <dgm:cxn modelId="{14DB2E66-F670-428F-B3C3-603B35B013EC}" type="presParOf" srcId="{7C6A7410-D268-45ED-A4E0-F86E420DF114}" destId="{094C869A-3D9F-44A1-9ABE-EFE3C440855A}" srcOrd="3" destOrd="0" presId="urn:microsoft.com/office/officeart/2005/8/layout/chevron2"/>
    <dgm:cxn modelId="{40F6A4F8-86F9-487B-8AFC-4F2A6E955B0E}" type="presParOf" srcId="{7C6A7410-D268-45ED-A4E0-F86E420DF114}" destId="{D5762852-8CDC-4227-9EA5-AA061F2C9A33}" srcOrd="4" destOrd="0" presId="urn:microsoft.com/office/officeart/2005/8/layout/chevron2"/>
    <dgm:cxn modelId="{5E0CCD34-133E-4C5B-92F7-A2A372560DE5}" type="presParOf" srcId="{D5762852-8CDC-4227-9EA5-AA061F2C9A33}" destId="{6D8F27F1-539A-49D2-A87D-3035774AA359}" srcOrd="0" destOrd="0" presId="urn:microsoft.com/office/officeart/2005/8/layout/chevron2"/>
    <dgm:cxn modelId="{2814199A-B5A7-44C2-A199-1C25244D4500}" type="presParOf" srcId="{D5762852-8CDC-4227-9EA5-AA061F2C9A33}" destId="{1DE21B06-82BB-469A-BE29-C2DD69CD29F1}" srcOrd="1" destOrd="0" presId="urn:microsoft.com/office/officeart/2005/8/layout/chevron2"/>
    <dgm:cxn modelId="{D61ACA7B-FCB9-4F5E-B47C-2C8A9B7791E6}" type="presParOf" srcId="{7C6A7410-D268-45ED-A4E0-F86E420DF114}" destId="{ADFFEC90-A84C-48F3-AD86-09E5EAFDAC65}" srcOrd="5" destOrd="0" presId="urn:microsoft.com/office/officeart/2005/8/layout/chevron2"/>
    <dgm:cxn modelId="{5C845329-370F-4D36-8939-CDC8E1EB47B1}" type="presParOf" srcId="{7C6A7410-D268-45ED-A4E0-F86E420DF114}" destId="{D12EF9FB-5C74-4D02-B64D-EAAEC8BA8C27}" srcOrd="6" destOrd="0" presId="urn:microsoft.com/office/officeart/2005/8/layout/chevron2"/>
    <dgm:cxn modelId="{18952CDE-6142-4B2D-9179-219D5E00F78A}" type="presParOf" srcId="{D12EF9FB-5C74-4D02-B64D-EAAEC8BA8C27}" destId="{FB552B37-BB19-447F-8AFD-817C60256AA8}" srcOrd="0" destOrd="0" presId="urn:microsoft.com/office/officeart/2005/8/layout/chevron2"/>
    <dgm:cxn modelId="{4720BECF-B465-4CE1-A629-441DBEB07DD1}" type="presParOf" srcId="{D12EF9FB-5C74-4D02-B64D-EAAEC8BA8C27}" destId="{F80F9B4B-BB13-4C73-9F7F-7F3E14BEA7B1}" srcOrd="1" destOrd="0" presId="urn:microsoft.com/office/officeart/2005/8/layout/chevron2"/>
    <dgm:cxn modelId="{2B7559FE-6511-4EE3-838A-65858C9CFB47}" type="presParOf" srcId="{7C6A7410-D268-45ED-A4E0-F86E420DF114}" destId="{7C44592C-8287-4886-97A0-E7DA0C410DAB}" srcOrd="7" destOrd="0" presId="urn:microsoft.com/office/officeart/2005/8/layout/chevron2"/>
    <dgm:cxn modelId="{F6FDB950-5A79-46E6-9B1D-DC3901F460BE}" type="presParOf" srcId="{7C6A7410-D268-45ED-A4E0-F86E420DF114}" destId="{97BD624D-E7DC-4395-A3C0-914593D7645B}" srcOrd="8" destOrd="0" presId="urn:microsoft.com/office/officeart/2005/8/layout/chevron2"/>
    <dgm:cxn modelId="{C7BAA906-F42F-41BC-9E39-5AD92CB71CB4}" type="presParOf" srcId="{97BD624D-E7DC-4395-A3C0-914593D7645B}" destId="{0A0C02F2-CFE1-456C-93BC-C59B2E0DACE7}" srcOrd="0" destOrd="0" presId="urn:microsoft.com/office/officeart/2005/8/layout/chevron2"/>
    <dgm:cxn modelId="{37A611C9-B4FB-4CD4-AF01-BF473238C8FC}" type="presParOf" srcId="{97BD624D-E7DC-4395-A3C0-914593D7645B}" destId="{F4705173-6018-4F57-8151-9EEB8ED74DA9}" srcOrd="1" destOrd="0" presId="urn:microsoft.com/office/officeart/2005/8/layout/chevron2"/>
    <dgm:cxn modelId="{3424D247-C151-4A0C-A6B6-82A924FD0A70}" type="presParOf" srcId="{7C6A7410-D268-45ED-A4E0-F86E420DF114}" destId="{E9679365-4598-4F75-B716-8CA4CA71027A}" srcOrd="9" destOrd="0" presId="urn:microsoft.com/office/officeart/2005/8/layout/chevron2"/>
    <dgm:cxn modelId="{ACCE39E1-BA62-45B4-A9A5-D5C18C528F34}" type="presParOf" srcId="{7C6A7410-D268-45ED-A4E0-F86E420DF114}" destId="{D0B00E97-B481-4DD2-B4DC-9A3F9355B42E}" srcOrd="10" destOrd="0" presId="urn:microsoft.com/office/officeart/2005/8/layout/chevron2"/>
    <dgm:cxn modelId="{01EFEF82-A6B5-4A3A-832B-F6A097BBB8B9}" type="presParOf" srcId="{D0B00E97-B481-4DD2-B4DC-9A3F9355B42E}" destId="{B6AADCF2-07BC-4BB8-84FC-10E1E26E2270}" srcOrd="0" destOrd="0" presId="urn:microsoft.com/office/officeart/2005/8/layout/chevron2"/>
    <dgm:cxn modelId="{5918E8A3-993B-4879-AE95-0D16F77F59C0}" type="presParOf" srcId="{D0B00E97-B481-4DD2-B4DC-9A3F9355B42E}" destId="{D2D26E23-AD80-470B-8596-5920AEE75D27}" srcOrd="1" destOrd="0" presId="urn:microsoft.com/office/officeart/2005/8/layout/chevron2"/>
    <dgm:cxn modelId="{312EB0DB-5319-4C0A-8771-EDCC52E83D17}" type="presParOf" srcId="{7C6A7410-D268-45ED-A4E0-F86E420DF114}" destId="{15AE943C-8260-46AC-8027-7A3111CEAAC0}" srcOrd="11" destOrd="0" presId="urn:microsoft.com/office/officeart/2005/8/layout/chevron2"/>
    <dgm:cxn modelId="{FAD77071-5A59-4C8A-9EA6-7821562DA64E}" type="presParOf" srcId="{7C6A7410-D268-45ED-A4E0-F86E420DF114}" destId="{F5DC8F9C-E991-4B3B-B36D-F7B8A550A799}" srcOrd="12" destOrd="0" presId="urn:microsoft.com/office/officeart/2005/8/layout/chevron2"/>
    <dgm:cxn modelId="{A1C7F6FB-981C-47EE-9031-CECFF5A5BEFF}" type="presParOf" srcId="{F5DC8F9C-E991-4B3B-B36D-F7B8A550A799}" destId="{FB7C6932-FF75-4F62-B872-2EEEA2A87C08}" srcOrd="0" destOrd="0" presId="urn:microsoft.com/office/officeart/2005/8/layout/chevron2"/>
    <dgm:cxn modelId="{DEF4B14D-77DB-4B65-8368-A8F522357980}" type="presParOf" srcId="{F5DC8F9C-E991-4B3B-B36D-F7B8A550A799}" destId="{19F0B40C-CC46-41BF-A35C-554F4D4F1EC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C25178-4568-4C10-A6C0-B545C83A85E2}">
      <dsp:nvSpPr>
        <dsp:cNvPr id="0" name=""/>
        <dsp:cNvSpPr/>
      </dsp:nvSpPr>
      <dsp:spPr>
        <a:xfrm>
          <a:off x="0" y="677318"/>
          <a:ext cx="82295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94A9F-94C8-4C7F-9DB9-1A9A2CE0F781}">
      <dsp:nvSpPr>
        <dsp:cNvPr id="0" name=""/>
        <dsp:cNvSpPr/>
      </dsp:nvSpPr>
      <dsp:spPr>
        <a:xfrm>
          <a:off x="411479" y="234518"/>
          <a:ext cx="576072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Познавательная деятельность</a:t>
          </a:r>
          <a:endParaRPr lang="ru-RU" sz="3000" kern="1200" dirty="0"/>
        </a:p>
      </dsp:txBody>
      <dsp:txXfrm>
        <a:off x="411479" y="234518"/>
        <a:ext cx="5760720" cy="885600"/>
      </dsp:txXfrm>
    </dsp:sp>
    <dsp:sp modelId="{5CD9A923-0EC2-472D-B84C-31E3EEB19E1F}">
      <dsp:nvSpPr>
        <dsp:cNvPr id="0" name=""/>
        <dsp:cNvSpPr/>
      </dsp:nvSpPr>
      <dsp:spPr>
        <a:xfrm>
          <a:off x="0" y="2038118"/>
          <a:ext cx="82295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FFB03B-235F-476A-8525-95212F975437}">
      <dsp:nvSpPr>
        <dsp:cNvPr id="0" name=""/>
        <dsp:cNvSpPr/>
      </dsp:nvSpPr>
      <dsp:spPr>
        <a:xfrm>
          <a:off x="411479" y="1595318"/>
          <a:ext cx="576072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Развитие импрессивной речи</a:t>
          </a:r>
          <a:endParaRPr lang="ru-RU" sz="3000" kern="1200" dirty="0"/>
        </a:p>
      </dsp:txBody>
      <dsp:txXfrm>
        <a:off x="411479" y="1595318"/>
        <a:ext cx="5760720" cy="885600"/>
      </dsp:txXfrm>
    </dsp:sp>
    <dsp:sp modelId="{BC5CE7CC-EB44-4BC3-B18B-ED37FC884C0B}">
      <dsp:nvSpPr>
        <dsp:cNvPr id="0" name=""/>
        <dsp:cNvSpPr/>
      </dsp:nvSpPr>
      <dsp:spPr>
        <a:xfrm>
          <a:off x="0" y="3398918"/>
          <a:ext cx="82295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596B2-6055-4BFC-9DBF-6CD90A2B02F2}">
      <dsp:nvSpPr>
        <dsp:cNvPr id="0" name=""/>
        <dsp:cNvSpPr/>
      </dsp:nvSpPr>
      <dsp:spPr>
        <a:xfrm>
          <a:off x="411479" y="2956118"/>
          <a:ext cx="576072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Развитие экспрессивной речи</a:t>
          </a:r>
          <a:endParaRPr lang="ru-RU" sz="3000" kern="1200" dirty="0"/>
        </a:p>
      </dsp:txBody>
      <dsp:txXfrm>
        <a:off x="411479" y="2956118"/>
        <a:ext cx="5760720" cy="8856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3D4FF2-FEE3-4DB9-93E7-FF66DECA62D8}">
      <dsp:nvSpPr>
        <dsp:cNvPr id="0" name=""/>
        <dsp:cNvSpPr/>
      </dsp:nvSpPr>
      <dsp:spPr>
        <a:xfrm>
          <a:off x="1494123" y="0"/>
          <a:ext cx="4389437" cy="438943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38A25-6E6B-42C7-805B-4B56654A0B7D}">
      <dsp:nvSpPr>
        <dsp:cNvPr id="0" name=""/>
        <dsp:cNvSpPr/>
      </dsp:nvSpPr>
      <dsp:spPr>
        <a:xfrm>
          <a:off x="3524658" y="441072"/>
          <a:ext cx="3181501" cy="4578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логопеды</a:t>
          </a:r>
          <a:endParaRPr lang="ru-RU" sz="2400" kern="1200" dirty="0"/>
        </a:p>
      </dsp:txBody>
      <dsp:txXfrm>
        <a:off x="3524658" y="441072"/>
        <a:ext cx="3181501" cy="457804"/>
      </dsp:txXfrm>
    </dsp:sp>
    <dsp:sp modelId="{010D657B-08F1-4BA0-A426-A17E97BE7045}">
      <dsp:nvSpPr>
        <dsp:cNvPr id="0" name=""/>
        <dsp:cNvSpPr/>
      </dsp:nvSpPr>
      <dsp:spPr>
        <a:xfrm>
          <a:off x="3524658" y="956103"/>
          <a:ext cx="3181501" cy="4578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дефектологи</a:t>
          </a:r>
          <a:endParaRPr lang="ru-RU" sz="2400" kern="1200" dirty="0"/>
        </a:p>
      </dsp:txBody>
      <dsp:txXfrm>
        <a:off x="3524658" y="956103"/>
        <a:ext cx="3181501" cy="457804"/>
      </dsp:txXfrm>
    </dsp:sp>
    <dsp:sp modelId="{1000BC1B-8ACF-4D58-A04D-BD10ADC8E277}">
      <dsp:nvSpPr>
        <dsp:cNvPr id="0" name=""/>
        <dsp:cNvSpPr/>
      </dsp:nvSpPr>
      <dsp:spPr>
        <a:xfrm>
          <a:off x="3524658" y="1471133"/>
          <a:ext cx="3181501" cy="4578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психологи</a:t>
          </a:r>
          <a:endParaRPr lang="ru-RU" sz="2400" kern="1200" dirty="0"/>
        </a:p>
      </dsp:txBody>
      <dsp:txXfrm>
        <a:off x="3524658" y="1471133"/>
        <a:ext cx="3181501" cy="457804"/>
      </dsp:txXfrm>
    </dsp:sp>
    <dsp:sp modelId="{171B4D1B-9832-4710-BFDB-C40D8E50E8A6}">
      <dsp:nvSpPr>
        <dsp:cNvPr id="0" name=""/>
        <dsp:cNvSpPr/>
      </dsp:nvSpPr>
      <dsp:spPr>
        <a:xfrm>
          <a:off x="3495342" y="1986163"/>
          <a:ext cx="3240133" cy="4578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воспитатели</a:t>
          </a:r>
          <a:endParaRPr lang="ru-RU" sz="2400" kern="1200" dirty="0"/>
        </a:p>
      </dsp:txBody>
      <dsp:txXfrm>
        <a:off x="3495342" y="1986163"/>
        <a:ext cx="3240133" cy="457804"/>
      </dsp:txXfrm>
    </dsp:sp>
    <dsp:sp modelId="{31F1B546-34A2-450D-A1F3-0A7E7C5EC3D6}">
      <dsp:nvSpPr>
        <dsp:cNvPr id="0" name=""/>
        <dsp:cNvSpPr/>
      </dsp:nvSpPr>
      <dsp:spPr>
        <a:xfrm>
          <a:off x="3497197" y="2501193"/>
          <a:ext cx="3236424" cy="8749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инструкторы по физической культуре</a:t>
          </a:r>
          <a:endParaRPr lang="ru-RU" sz="2400" kern="1200" dirty="0"/>
        </a:p>
      </dsp:txBody>
      <dsp:txXfrm>
        <a:off x="3497197" y="2501193"/>
        <a:ext cx="3236424" cy="874914"/>
      </dsp:txXfrm>
    </dsp:sp>
    <dsp:sp modelId="{CB3917A4-0B49-49B3-8284-A56D7E3927D6}">
      <dsp:nvSpPr>
        <dsp:cNvPr id="0" name=""/>
        <dsp:cNvSpPr/>
      </dsp:nvSpPr>
      <dsp:spPr>
        <a:xfrm>
          <a:off x="3497197" y="3433333"/>
          <a:ext cx="3236424" cy="4578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социальные педагоги</a:t>
          </a:r>
          <a:endParaRPr lang="ru-RU" sz="2400" kern="1200" dirty="0"/>
        </a:p>
      </dsp:txBody>
      <dsp:txXfrm>
        <a:off x="3497197" y="3433333"/>
        <a:ext cx="3236424" cy="45780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0C15FF-8474-4001-BEAF-12B2C082C46A}">
      <dsp:nvSpPr>
        <dsp:cNvPr id="0" name=""/>
        <dsp:cNvSpPr/>
      </dsp:nvSpPr>
      <dsp:spPr>
        <a:xfrm rot="10800000">
          <a:off x="963327" y="596"/>
          <a:ext cx="6302944" cy="7524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83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Качественно-количественная диагностика детей в возрасте от 1 года до 7 лет по оценочным шкалам</a:t>
          </a:r>
          <a:endParaRPr lang="ru-RU" sz="1800" kern="1200" dirty="0"/>
        </a:p>
      </dsp:txBody>
      <dsp:txXfrm rot="10800000">
        <a:off x="963327" y="596"/>
        <a:ext cx="6302944" cy="752498"/>
      </dsp:txXfrm>
    </dsp:sp>
    <dsp:sp modelId="{DA0FE41E-37C3-407B-AC6C-3BB5939D5857}">
      <dsp:nvSpPr>
        <dsp:cNvPr id="0" name=""/>
        <dsp:cNvSpPr/>
      </dsp:nvSpPr>
      <dsp:spPr>
        <a:xfrm>
          <a:off x="536713" y="0"/>
          <a:ext cx="752498" cy="75249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48EA4-9655-419C-8FA2-FEE21A197AB5}">
      <dsp:nvSpPr>
        <dsp:cNvPr id="0" name=""/>
        <dsp:cNvSpPr/>
      </dsp:nvSpPr>
      <dsp:spPr>
        <a:xfrm rot="10800000">
          <a:off x="1020928" y="977721"/>
          <a:ext cx="6200222" cy="7524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83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Составление плана коррекционной работы с использованием справочника упражнений</a:t>
          </a:r>
          <a:endParaRPr lang="ru-RU" sz="1800" kern="1200" dirty="0"/>
        </a:p>
      </dsp:txBody>
      <dsp:txXfrm rot="10800000">
        <a:off x="1020928" y="977721"/>
        <a:ext cx="6200222" cy="752498"/>
      </dsp:txXfrm>
    </dsp:sp>
    <dsp:sp modelId="{49D58833-659C-42EA-B043-6BF796F2C655}">
      <dsp:nvSpPr>
        <dsp:cNvPr id="0" name=""/>
        <dsp:cNvSpPr/>
      </dsp:nvSpPr>
      <dsp:spPr>
        <a:xfrm>
          <a:off x="514403" y="989783"/>
          <a:ext cx="752498" cy="75249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78B563-4BE2-4553-BAA1-9304F977DDA0}">
      <dsp:nvSpPr>
        <dsp:cNvPr id="0" name=""/>
        <dsp:cNvSpPr/>
      </dsp:nvSpPr>
      <dsp:spPr>
        <a:xfrm rot="10800000">
          <a:off x="1047936" y="1954845"/>
          <a:ext cx="6164212" cy="7524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83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Составление практических рекомендаций для родителей с использованием справочника</a:t>
          </a:r>
          <a:endParaRPr lang="ru-RU" sz="1800" kern="1200" dirty="0"/>
        </a:p>
      </dsp:txBody>
      <dsp:txXfrm rot="10800000">
        <a:off x="1047936" y="1954845"/>
        <a:ext cx="6164212" cy="752498"/>
      </dsp:txXfrm>
    </dsp:sp>
    <dsp:sp modelId="{3CC1CDD1-22F2-4FF5-9FE3-4FE17D780C74}">
      <dsp:nvSpPr>
        <dsp:cNvPr id="0" name=""/>
        <dsp:cNvSpPr/>
      </dsp:nvSpPr>
      <dsp:spPr>
        <a:xfrm>
          <a:off x="514398" y="1925889"/>
          <a:ext cx="752498" cy="75249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7002D-D72E-4C40-A52D-A62E01A0A8CA}">
      <dsp:nvSpPr>
        <dsp:cNvPr id="0" name=""/>
        <dsp:cNvSpPr/>
      </dsp:nvSpPr>
      <dsp:spPr>
        <a:xfrm rot="10800000">
          <a:off x="963327" y="2931969"/>
          <a:ext cx="6302944" cy="7524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83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Проведение мониторинга коррекционно-развивающей работы специалиста</a:t>
          </a:r>
          <a:endParaRPr lang="ru-RU" sz="1800" kern="1200" dirty="0"/>
        </a:p>
      </dsp:txBody>
      <dsp:txXfrm rot="10800000">
        <a:off x="963327" y="2931969"/>
        <a:ext cx="6302944" cy="752498"/>
      </dsp:txXfrm>
    </dsp:sp>
    <dsp:sp modelId="{579AC12A-9FE4-4E62-8C9F-8D52E71EE816}">
      <dsp:nvSpPr>
        <dsp:cNvPr id="0" name=""/>
        <dsp:cNvSpPr/>
      </dsp:nvSpPr>
      <dsp:spPr>
        <a:xfrm>
          <a:off x="514402" y="2934001"/>
          <a:ext cx="752498" cy="75249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F0300-5C91-4ED1-9000-F8A0C0B6C2A7}">
      <dsp:nvSpPr>
        <dsp:cNvPr id="0" name=""/>
        <dsp:cNvSpPr/>
      </dsp:nvSpPr>
      <dsp:spPr>
        <a:xfrm rot="10800000">
          <a:off x="946471" y="3882011"/>
          <a:ext cx="6302944" cy="7524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83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Ведение документации специалиста</a:t>
          </a:r>
          <a:endParaRPr lang="ru-RU" sz="1800" kern="1200" dirty="0"/>
        </a:p>
      </dsp:txBody>
      <dsp:txXfrm rot="10800000">
        <a:off x="946471" y="3882011"/>
        <a:ext cx="6302944" cy="752498"/>
      </dsp:txXfrm>
    </dsp:sp>
    <dsp:sp modelId="{CA1D51D1-86A6-43DC-8030-B97B67B0EB00}">
      <dsp:nvSpPr>
        <dsp:cNvPr id="0" name=""/>
        <dsp:cNvSpPr/>
      </dsp:nvSpPr>
      <dsp:spPr>
        <a:xfrm>
          <a:off x="514402" y="3870099"/>
          <a:ext cx="752498" cy="75249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994739-E62F-4F5B-8621-98B412749C29}">
      <dsp:nvSpPr>
        <dsp:cNvPr id="0" name=""/>
        <dsp:cNvSpPr/>
      </dsp:nvSpPr>
      <dsp:spPr>
        <a:xfrm rot="5400000">
          <a:off x="-94781" y="95197"/>
          <a:ext cx="631875" cy="4423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5400000">
        <a:off x="-94781" y="95197"/>
        <a:ext cx="631875" cy="442312"/>
      </dsp:txXfrm>
    </dsp:sp>
    <dsp:sp modelId="{D2157F6B-563B-4878-9EA0-0D252B4B56B2}">
      <dsp:nvSpPr>
        <dsp:cNvPr id="0" name=""/>
        <dsp:cNvSpPr/>
      </dsp:nvSpPr>
      <dsp:spPr>
        <a:xfrm rot="5400000">
          <a:off x="3405344" y="-2962615"/>
          <a:ext cx="410718" cy="63367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Речевое развитие</a:t>
          </a:r>
          <a:endParaRPr lang="ru-RU" sz="2100" kern="1200" dirty="0"/>
        </a:p>
      </dsp:txBody>
      <dsp:txXfrm rot="5400000">
        <a:off x="3405344" y="-2962615"/>
        <a:ext cx="410718" cy="6336783"/>
      </dsp:txXfrm>
    </dsp:sp>
    <dsp:sp modelId="{80E1BC50-0520-4E61-8EF3-26C12BE7C06E}">
      <dsp:nvSpPr>
        <dsp:cNvPr id="0" name=""/>
        <dsp:cNvSpPr/>
      </dsp:nvSpPr>
      <dsp:spPr>
        <a:xfrm rot="5400000">
          <a:off x="-94781" y="640365"/>
          <a:ext cx="631875" cy="4423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5400000">
        <a:off x="-94781" y="640365"/>
        <a:ext cx="631875" cy="442312"/>
      </dsp:txXfrm>
    </dsp:sp>
    <dsp:sp modelId="{65AD4DD4-F820-4CD6-8285-BF02C26BD4E8}">
      <dsp:nvSpPr>
        <dsp:cNvPr id="0" name=""/>
        <dsp:cNvSpPr/>
      </dsp:nvSpPr>
      <dsp:spPr>
        <a:xfrm rot="5400000">
          <a:off x="3405344" y="-2417448"/>
          <a:ext cx="410718" cy="63367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Познавательная деятельность</a:t>
          </a:r>
          <a:endParaRPr lang="ru-RU" sz="2100" kern="1200" dirty="0"/>
        </a:p>
      </dsp:txBody>
      <dsp:txXfrm rot="5400000">
        <a:off x="3405344" y="-2417448"/>
        <a:ext cx="410718" cy="6336783"/>
      </dsp:txXfrm>
    </dsp:sp>
    <dsp:sp modelId="{6D8F27F1-539A-49D2-A87D-3035774AA359}">
      <dsp:nvSpPr>
        <dsp:cNvPr id="0" name=""/>
        <dsp:cNvSpPr/>
      </dsp:nvSpPr>
      <dsp:spPr>
        <a:xfrm rot="5400000">
          <a:off x="-94781" y="1185532"/>
          <a:ext cx="631875" cy="4423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5400000">
        <a:off x="-94781" y="1185532"/>
        <a:ext cx="631875" cy="442312"/>
      </dsp:txXfrm>
    </dsp:sp>
    <dsp:sp modelId="{1DE21B06-82BB-469A-BE29-C2DD69CD29F1}">
      <dsp:nvSpPr>
        <dsp:cNvPr id="0" name=""/>
        <dsp:cNvSpPr/>
      </dsp:nvSpPr>
      <dsp:spPr>
        <a:xfrm rot="5400000">
          <a:off x="3405344" y="-1872281"/>
          <a:ext cx="410718" cy="63367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Физическое развитие</a:t>
          </a:r>
          <a:endParaRPr lang="ru-RU" sz="2100" kern="1200" dirty="0"/>
        </a:p>
      </dsp:txBody>
      <dsp:txXfrm rot="5400000">
        <a:off x="3405344" y="-1872281"/>
        <a:ext cx="410718" cy="6336783"/>
      </dsp:txXfrm>
    </dsp:sp>
    <dsp:sp modelId="{FB552B37-BB19-447F-8AFD-817C60256AA8}">
      <dsp:nvSpPr>
        <dsp:cNvPr id="0" name=""/>
        <dsp:cNvSpPr/>
      </dsp:nvSpPr>
      <dsp:spPr>
        <a:xfrm rot="5400000">
          <a:off x="-94781" y="1730699"/>
          <a:ext cx="631875" cy="4423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5400000">
        <a:off x="-94781" y="1730699"/>
        <a:ext cx="631875" cy="442312"/>
      </dsp:txXfrm>
    </dsp:sp>
    <dsp:sp modelId="{F80F9B4B-BB13-4C73-9F7F-7F3E14BEA7B1}">
      <dsp:nvSpPr>
        <dsp:cNvPr id="0" name=""/>
        <dsp:cNvSpPr/>
      </dsp:nvSpPr>
      <dsp:spPr>
        <a:xfrm rot="5400000">
          <a:off x="3405344" y="-1327113"/>
          <a:ext cx="410718" cy="63367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Элементарные математические представления</a:t>
          </a:r>
          <a:endParaRPr lang="ru-RU" sz="2100" kern="1200" dirty="0"/>
        </a:p>
      </dsp:txBody>
      <dsp:txXfrm rot="5400000">
        <a:off x="3405344" y="-1327113"/>
        <a:ext cx="410718" cy="6336783"/>
      </dsp:txXfrm>
    </dsp:sp>
    <dsp:sp modelId="{0A0C02F2-CFE1-456C-93BC-C59B2E0DACE7}">
      <dsp:nvSpPr>
        <dsp:cNvPr id="0" name=""/>
        <dsp:cNvSpPr/>
      </dsp:nvSpPr>
      <dsp:spPr>
        <a:xfrm rot="5400000">
          <a:off x="-94781" y="2275866"/>
          <a:ext cx="631875" cy="4423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5400000">
        <a:off x="-94781" y="2275866"/>
        <a:ext cx="631875" cy="442312"/>
      </dsp:txXfrm>
    </dsp:sp>
    <dsp:sp modelId="{F4705173-6018-4F57-8151-9EEB8ED74DA9}">
      <dsp:nvSpPr>
        <dsp:cNvPr id="0" name=""/>
        <dsp:cNvSpPr/>
      </dsp:nvSpPr>
      <dsp:spPr>
        <a:xfrm rot="5400000">
          <a:off x="3405344" y="-781946"/>
          <a:ext cx="410718" cy="63367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Самообслуживание</a:t>
          </a:r>
          <a:endParaRPr lang="ru-RU" sz="2100" kern="1200" dirty="0"/>
        </a:p>
      </dsp:txBody>
      <dsp:txXfrm rot="5400000">
        <a:off x="3405344" y="-781946"/>
        <a:ext cx="410718" cy="6336783"/>
      </dsp:txXfrm>
    </dsp:sp>
    <dsp:sp modelId="{B6AADCF2-07BC-4BB8-84FC-10E1E26E2270}">
      <dsp:nvSpPr>
        <dsp:cNvPr id="0" name=""/>
        <dsp:cNvSpPr/>
      </dsp:nvSpPr>
      <dsp:spPr>
        <a:xfrm rot="5400000">
          <a:off x="-94781" y="2821034"/>
          <a:ext cx="631875" cy="4423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5400000">
        <a:off x="-94781" y="2821034"/>
        <a:ext cx="631875" cy="442312"/>
      </dsp:txXfrm>
    </dsp:sp>
    <dsp:sp modelId="{D2D26E23-AD80-470B-8596-5920AEE75D27}">
      <dsp:nvSpPr>
        <dsp:cNvPr id="0" name=""/>
        <dsp:cNvSpPr/>
      </dsp:nvSpPr>
      <dsp:spPr>
        <a:xfrm rot="5400000">
          <a:off x="3405344" y="-229973"/>
          <a:ext cx="410718" cy="63367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Изобразительная деятельность</a:t>
          </a:r>
          <a:endParaRPr lang="ru-RU" sz="2100" kern="1200" dirty="0"/>
        </a:p>
      </dsp:txBody>
      <dsp:txXfrm rot="5400000">
        <a:off x="3405344" y="-229973"/>
        <a:ext cx="410718" cy="6336783"/>
      </dsp:txXfrm>
    </dsp:sp>
    <dsp:sp modelId="{FB7C6932-FF75-4F62-B872-2EEEA2A87C08}">
      <dsp:nvSpPr>
        <dsp:cNvPr id="0" name=""/>
        <dsp:cNvSpPr/>
      </dsp:nvSpPr>
      <dsp:spPr>
        <a:xfrm rot="5400000">
          <a:off x="-93794" y="3366618"/>
          <a:ext cx="631875" cy="4423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5400000">
        <a:off x="-93794" y="3366618"/>
        <a:ext cx="631875" cy="442312"/>
      </dsp:txXfrm>
    </dsp:sp>
    <dsp:sp modelId="{19F0B40C-CC46-41BF-A35C-554F4D4F1EC5}">
      <dsp:nvSpPr>
        <dsp:cNvPr id="0" name=""/>
        <dsp:cNvSpPr/>
      </dsp:nvSpPr>
      <dsp:spPr>
        <a:xfrm rot="5400000">
          <a:off x="3405344" y="308388"/>
          <a:ext cx="410718" cy="63367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Обследование психолога</a:t>
          </a:r>
          <a:endParaRPr lang="ru-RU" sz="2100" kern="1200" dirty="0"/>
        </a:p>
      </dsp:txBody>
      <dsp:txXfrm rot="5400000">
        <a:off x="3405344" y="308388"/>
        <a:ext cx="410718" cy="6336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6D27-648B-4E5A-BA97-9E1F927709A7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9DA4-53BD-4F21-B469-F429FE1F8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6D27-648B-4E5A-BA97-9E1F927709A7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9DA4-53BD-4F21-B469-F429FE1F8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6D27-648B-4E5A-BA97-9E1F927709A7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9DA4-53BD-4F21-B469-F429FE1F8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6D27-648B-4E5A-BA97-9E1F927709A7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9DA4-53BD-4F21-B469-F429FE1F8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6D27-648B-4E5A-BA97-9E1F927709A7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9DA4-53BD-4F21-B469-F429FE1F8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6D27-648B-4E5A-BA97-9E1F927709A7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9DA4-53BD-4F21-B469-F429FE1F8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6D27-648B-4E5A-BA97-9E1F927709A7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9DA4-53BD-4F21-B469-F429FE1F8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6D27-648B-4E5A-BA97-9E1F927709A7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9DA4-53BD-4F21-B469-F429FE1F8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6D27-648B-4E5A-BA97-9E1F927709A7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9DA4-53BD-4F21-B469-F429FE1F8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6D27-648B-4E5A-BA97-9E1F927709A7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9DA4-53BD-4F21-B469-F429FE1F8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6D27-648B-4E5A-BA97-9E1F927709A7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5199DA4-53BD-4F21-B469-F429FE1F86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FC6D27-648B-4E5A-BA97-9E1F927709A7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199DA4-53BD-4F21-B469-F429FE1F861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83568" y="1700808"/>
            <a:ext cx="7851648" cy="208823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ДИАГНОСТИКА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ПОЗНАВАТЕЛЬНОГО И РЕЧЕВОГО РАЗВИТИЯ ДЕТЕЙ РАННЕГО ВОЗРАСТА С РАССТРОЙСТВОМ АУТИСТИЧЕСКОГО СПЕКТРА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39552" y="4437112"/>
            <a:ext cx="8287072" cy="185664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Куцина Екатерина Владимировна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к.п.н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., 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логопед-дефектолог высшей квалификационной категории,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руководитель Центра развития и коррекции «Династия»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г.Екатеринбург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F:\С КОМПЬЮТЕРА ДИНАСТИЯ\Логотип\logo Dinasty ready.jpg"/>
          <p:cNvPicPr>
            <a:picLocks noChangeAspect="1" noChangeArrowheads="1"/>
          </p:cNvPicPr>
          <p:nvPr/>
        </p:nvPicPr>
        <p:blipFill>
          <a:blip r:embed="rId2" cstate="print"/>
          <a:srcRect l="21729" t="17631" r="20158" b="24105"/>
          <a:stretch>
            <a:fillRect/>
          </a:stretch>
        </p:blipFill>
        <p:spPr bwMode="auto">
          <a:xfrm>
            <a:off x="7071770" y="836712"/>
            <a:ext cx="207223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Диагностика уровня</a:t>
            </a:r>
            <a:br>
              <a:rPr lang="ru-RU" dirty="0" smtClean="0"/>
            </a:br>
            <a:r>
              <a:rPr lang="ru-RU" dirty="0" smtClean="0"/>
              <a:t>речевого развития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8232"/>
            <a:ext cx="4114800" cy="20128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Игрушки</a:t>
            </a:r>
          </a:p>
          <a:p>
            <a:r>
              <a:rPr lang="ru-RU" dirty="0" smtClean="0"/>
              <a:t>Парные картинки</a:t>
            </a:r>
          </a:p>
          <a:p>
            <a:r>
              <a:rPr lang="ru-RU" dirty="0" smtClean="0"/>
              <a:t>Классификация по функциональным признакам</a:t>
            </a:r>
            <a:endParaRPr lang="ru-RU" dirty="0"/>
          </a:p>
        </p:txBody>
      </p:sp>
      <p:pic>
        <p:nvPicPr>
          <p:cNvPr id="4" name="Picture 2" descr="F:\С КОМПЬЮТЕРА ДИНАСТИЯ\Логотип\logo Dinasty ready.jpg"/>
          <p:cNvPicPr>
            <a:picLocks noChangeAspect="1" noChangeArrowheads="1"/>
          </p:cNvPicPr>
          <p:nvPr/>
        </p:nvPicPr>
        <p:blipFill>
          <a:blip r:embed="rId2" cstate="print"/>
          <a:srcRect l="21729" t="17631" r="20158" b="24105"/>
          <a:stretch>
            <a:fillRect/>
          </a:stretch>
        </p:blipFill>
        <p:spPr bwMode="auto">
          <a:xfrm>
            <a:off x="7071770" y="692696"/>
            <a:ext cx="2072230" cy="15121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8024" y="6351711"/>
            <a:ext cx="4374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@</a:t>
            </a:r>
            <a:r>
              <a:rPr lang="en-US" sz="2400" b="1" dirty="0" err="1" smtClean="0"/>
              <a:t>kutsina.ekaterina_logoped</a:t>
            </a:r>
            <a:endParaRPr lang="ru-RU" sz="2400" b="1" dirty="0"/>
          </a:p>
        </p:txBody>
      </p:sp>
      <p:pic>
        <p:nvPicPr>
          <p:cNvPr id="8193" name="Picture 1" descr="C:\Users\Екатерина\Desktop\IMG_20211119_161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348880"/>
            <a:ext cx="2700000" cy="3600000"/>
          </a:xfrm>
          <a:prstGeom prst="rect">
            <a:avLst/>
          </a:prstGeom>
          <a:noFill/>
        </p:spPr>
      </p:pic>
      <p:pic>
        <p:nvPicPr>
          <p:cNvPr id="8194" name="Picture 2" descr="C:\Users\Екатерина\Desktop\IMG_20211119_161041.jpg"/>
          <p:cNvPicPr>
            <a:picLocks noChangeAspect="1" noChangeArrowheads="1"/>
          </p:cNvPicPr>
          <p:nvPr/>
        </p:nvPicPr>
        <p:blipFill>
          <a:blip r:embed="rId4" cstate="print"/>
          <a:srcRect t="26003" b="17991"/>
          <a:stretch>
            <a:fillRect/>
          </a:stretch>
        </p:blipFill>
        <p:spPr bwMode="auto">
          <a:xfrm>
            <a:off x="1115616" y="4365104"/>
            <a:ext cx="2700000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93912"/>
            <a:ext cx="6131024" cy="1215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Уровень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навыка подражания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0280"/>
            <a:ext cx="4114800" cy="20128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 музыкальными игрушками</a:t>
            </a:r>
          </a:p>
          <a:p>
            <a:r>
              <a:rPr lang="ru-RU" dirty="0" smtClean="0"/>
              <a:t>С предметами быта</a:t>
            </a:r>
          </a:p>
          <a:p>
            <a:r>
              <a:rPr lang="ru-RU" dirty="0" smtClean="0"/>
              <a:t>Подражание жестам</a:t>
            </a:r>
          </a:p>
          <a:p>
            <a:r>
              <a:rPr lang="ru-RU" dirty="0" smtClean="0"/>
              <a:t>Подражание звукам речи</a:t>
            </a:r>
            <a:endParaRPr lang="ru-RU" dirty="0"/>
          </a:p>
        </p:txBody>
      </p:sp>
      <p:pic>
        <p:nvPicPr>
          <p:cNvPr id="4" name="Picture 2" descr="F:\С КОМПЬЮТЕРА ДИНАСТИЯ\Логотип\logo Dinasty ready.jpg"/>
          <p:cNvPicPr>
            <a:picLocks noChangeAspect="1" noChangeArrowheads="1"/>
          </p:cNvPicPr>
          <p:nvPr/>
        </p:nvPicPr>
        <p:blipFill>
          <a:blip r:embed="rId2" cstate="print"/>
          <a:srcRect l="21729" t="17631" r="20158" b="24105"/>
          <a:stretch>
            <a:fillRect/>
          </a:stretch>
        </p:blipFill>
        <p:spPr bwMode="auto">
          <a:xfrm>
            <a:off x="7071770" y="692696"/>
            <a:ext cx="2072230" cy="15121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8024" y="6351711"/>
            <a:ext cx="4374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@</a:t>
            </a:r>
            <a:r>
              <a:rPr lang="en-US" sz="2400" b="1" dirty="0" err="1" smtClean="0"/>
              <a:t>kutsina.ekaterina_logoped</a:t>
            </a:r>
            <a:endParaRPr lang="ru-RU" sz="2400" b="1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lum bright="16000" contrast="1000"/>
          </a:blip>
          <a:srcRect l="19897" t="6189" r="20412"/>
          <a:stretch>
            <a:fillRect/>
          </a:stretch>
        </p:blipFill>
        <p:spPr bwMode="auto">
          <a:xfrm>
            <a:off x="5868144" y="2636912"/>
            <a:ext cx="2571750" cy="30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C:\Users\Екатерина\Desktop\IMG_20211119_1615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25144"/>
            <a:ext cx="2448272" cy="1836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6635080" cy="1215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Компьютерная программа «Сопровождение»</a:t>
            </a:r>
            <a:endParaRPr lang="ru-RU" dirty="0"/>
          </a:p>
        </p:txBody>
      </p:sp>
      <p:pic>
        <p:nvPicPr>
          <p:cNvPr id="4" name="Picture 2" descr="F:\С КОМПЬЮТЕРА ДИНАСТИЯ\Логотип\logo Dinasty ready.jpg"/>
          <p:cNvPicPr>
            <a:picLocks noChangeAspect="1" noChangeArrowheads="1"/>
          </p:cNvPicPr>
          <p:nvPr/>
        </p:nvPicPr>
        <p:blipFill>
          <a:blip r:embed="rId2" cstate="print"/>
          <a:srcRect l="21729" t="17631" r="20158" b="24105"/>
          <a:stretch>
            <a:fillRect/>
          </a:stretch>
        </p:blipFill>
        <p:spPr bwMode="auto">
          <a:xfrm>
            <a:off x="7071770" y="692696"/>
            <a:ext cx="2072230" cy="15121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8024" y="6351711"/>
            <a:ext cx="4374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@</a:t>
            </a:r>
            <a:r>
              <a:rPr lang="en-US" sz="2400" b="1" dirty="0" err="1" smtClean="0"/>
              <a:t>kutsina.ekaterina_logoped</a:t>
            </a:r>
            <a:endParaRPr lang="ru-RU" sz="2400" b="1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 l="25731" t="18329" r="44937" b="8829"/>
          <a:stretch>
            <a:fillRect/>
          </a:stretch>
        </p:blipFill>
        <p:spPr bwMode="auto">
          <a:xfrm>
            <a:off x="1043609" y="2202146"/>
            <a:ext cx="3096344" cy="432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395536" y="2060848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539552" y="1052736"/>
            <a:ext cx="8229600" cy="80273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Целевая аудитория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F:\С КОМПЬЮТЕРА ДИНАСТИЯ\Логотип\logo Dinasty ready.jpg"/>
          <p:cNvPicPr>
            <a:picLocks noChangeAspect="1" noChangeArrowheads="1"/>
          </p:cNvPicPr>
          <p:nvPr/>
        </p:nvPicPr>
        <p:blipFill>
          <a:blip r:embed="rId7" cstate="print"/>
          <a:srcRect l="21729" t="17631" r="20158" b="24105"/>
          <a:stretch>
            <a:fillRect/>
          </a:stretch>
        </p:blipFill>
        <p:spPr bwMode="auto">
          <a:xfrm>
            <a:off x="7071770" y="692696"/>
            <a:ext cx="2072230" cy="15121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88024" y="6351711"/>
            <a:ext cx="4374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@</a:t>
            </a:r>
            <a:r>
              <a:rPr lang="en-US" sz="2400" b="1" dirty="0" err="1" smtClean="0"/>
              <a:t>kutsina.ekaterina_logoped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683568" y="1844824"/>
          <a:ext cx="8229600" cy="4662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11560" y="1052736"/>
            <a:ext cx="8229600" cy="586712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Функциональные возможности программы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88024" y="6351711"/>
            <a:ext cx="4374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@</a:t>
            </a:r>
            <a:r>
              <a:rPr lang="en-US" sz="2400" b="1" dirty="0" err="1" smtClean="0"/>
              <a:t>kutsina.ekaterina_logoped</a:t>
            </a:r>
            <a:endParaRPr lang="ru-RU" sz="24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22249" t="13407" r="3983" b="6250"/>
          <a:stretch>
            <a:fillRect/>
          </a:stretch>
        </p:blipFill>
        <p:spPr bwMode="auto">
          <a:xfrm>
            <a:off x="179512" y="1052736"/>
            <a:ext cx="858442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88024" y="6351711"/>
            <a:ext cx="4374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@</a:t>
            </a:r>
            <a:r>
              <a:rPr lang="en-US" sz="2400" b="1" dirty="0" err="1" smtClean="0"/>
              <a:t>kutsina.ekaterina_logoped</a:t>
            </a:r>
            <a:endParaRPr lang="ru-RU" sz="24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21303" t="14391" r="2876" b="6250"/>
          <a:stretch>
            <a:fillRect/>
          </a:stretch>
        </p:blipFill>
        <p:spPr bwMode="auto">
          <a:xfrm>
            <a:off x="150326" y="1008112"/>
            <a:ext cx="888617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88024" y="6351711"/>
            <a:ext cx="4374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@</a:t>
            </a:r>
            <a:r>
              <a:rPr lang="en-US" sz="2400" b="1" dirty="0" err="1" smtClean="0"/>
              <a:t>kutsina.ekaterina_logoped</a:t>
            </a:r>
            <a:endParaRPr lang="ru-RU" sz="24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20297" r="3430" b="10797"/>
          <a:stretch>
            <a:fillRect/>
          </a:stretch>
        </p:blipFill>
        <p:spPr bwMode="auto">
          <a:xfrm>
            <a:off x="251520" y="1772816"/>
            <a:ext cx="873971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1259632" y="2564904"/>
          <a:ext cx="6779096" cy="390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09328" y="980728"/>
            <a:ext cx="6635080" cy="1215008"/>
          </a:xfrm>
        </p:spPr>
        <p:txBody>
          <a:bodyPr>
            <a:normAutofit/>
          </a:bodyPr>
          <a:lstStyle/>
          <a:p>
            <a:r>
              <a:rPr lang="ru-RU" dirty="0" smtClean="0"/>
              <a:t>Формы обследований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6491064" cy="1215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Демо-версия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04864"/>
            <a:ext cx="6419056" cy="788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http://</a:t>
            </a:r>
            <a:r>
              <a:rPr lang="en-US" dirty="0" smtClean="0"/>
              <a:t>soprovozhdenie.dinastia-center.ru</a:t>
            </a:r>
            <a:endParaRPr lang="ru-RU" dirty="0"/>
          </a:p>
        </p:txBody>
      </p:sp>
      <p:pic>
        <p:nvPicPr>
          <p:cNvPr id="4" name="Picture 2" descr="F:\С КОМПЬЮТЕРА ДИНАСТИЯ\Логотип\logo Dinasty ready.jpg"/>
          <p:cNvPicPr>
            <a:picLocks noChangeAspect="1" noChangeArrowheads="1"/>
          </p:cNvPicPr>
          <p:nvPr/>
        </p:nvPicPr>
        <p:blipFill>
          <a:blip r:embed="rId2" cstate="print"/>
          <a:srcRect l="21729" t="17631" r="20158" b="24105"/>
          <a:stretch>
            <a:fillRect/>
          </a:stretch>
        </p:blipFill>
        <p:spPr bwMode="auto">
          <a:xfrm>
            <a:off x="7071770" y="692696"/>
            <a:ext cx="2072230" cy="15121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4581128"/>
            <a:ext cx="3971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@</a:t>
            </a:r>
            <a:r>
              <a:rPr lang="en-US" sz="2400" dirty="0" err="1" smtClean="0"/>
              <a:t>kutsina.ekaterina_logoped</a:t>
            </a:r>
            <a:endParaRPr lang="ru-RU" sz="24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39552" y="2924944"/>
            <a:ext cx="6491064" cy="1215008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Инстаграмм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диагностики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Определить уровень актуального речевого и познавательного развития ребёнка</a:t>
            </a:r>
          </a:p>
          <a:p>
            <a:r>
              <a:rPr lang="ru-RU" dirty="0" smtClean="0"/>
              <a:t>Дать родителям конкретные практические рекомендации по развитию ребёнка в домашних условиях</a:t>
            </a:r>
          </a:p>
          <a:p>
            <a:r>
              <a:rPr lang="ru-RU" dirty="0" smtClean="0"/>
              <a:t>Составить индивидуальный план коррекционной работы, опираясь на зону ближайшего развития</a:t>
            </a:r>
            <a:endParaRPr lang="ru-RU" dirty="0"/>
          </a:p>
        </p:txBody>
      </p:sp>
      <p:pic>
        <p:nvPicPr>
          <p:cNvPr id="4" name="Picture 2" descr="F:\С КОМПЬЮТЕРА ДИНАСТИЯ\Логотип\logo Dinasty ready.jpg"/>
          <p:cNvPicPr>
            <a:picLocks noChangeAspect="1" noChangeArrowheads="1"/>
          </p:cNvPicPr>
          <p:nvPr/>
        </p:nvPicPr>
        <p:blipFill>
          <a:blip r:embed="rId2" cstate="print"/>
          <a:srcRect l="21729" t="17631" r="20158" b="24105"/>
          <a:stretch>
            <a:fillRect/>
          </a:stretch>
        </p:blipFill>
        <p:spPr bwMode="auto">
          <a:xfrm>
            <a:off x="7367802" y="692696"/>
            <a:ext cx="1776197" cy="12961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8024" y="6351711"/>
            <a:ext cx="4374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@</a:t>
            </a:r>
            <a:r>
              <a:rPr lang="en-US" sz="2400" b="1" dirty="0" err="1" smtClean="0"/>
              <a:t>kutsina.ekaterina_logoped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диагностики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F:\С КОМПЬЮТЕРА ДИНАСТИЯ\Логотип\logo Dinasty ready.jpg"/>
          <p:cNvPicPr>
            <a:picLocks noChangeAspect="1" noChangeArrowheads="1"/>
          </p:cNvPicPr>
          <p:nvPr/>
        </p:nvPicPr>
        <p:blipFill>
          <a:blip r:embed="rId7" cstate="print"/>
          <a:srcRect l="21729" t="17631" r="20158" b="24105"/>
          <a:stretch>
            <a:fillRect/>
          </a:stretch>
        </p:blipFill>
        <p:spPr bwMode="auto">
          <a:xfrm>
            <a:off x="7565158" y="692696"/>
            <a:ext cx="1578842" cy="11521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8024" y="6351711"/>
            <a:ext cx="4374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@</a:t>
            </a:r>
            <a:r>
              <a:rPr lang="en-US" sz="2400" b="1" dirty="0" err="1" smtClean="0"/>
              <a:t>kutsina.ekaterina_logoped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65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Диагностика уровня</a:t>
            </a:r>
            <a:br>
              <a:rPr lang="ru-RU" dirty="0" smtClean="0"/>
            </a:br>
            <a:r>
              <a:rPr lang="ru-RU" dirty="0" smtClean="0"/>
              <a:t>развития познавательной</a:t>
            </a:r>
            <a:br>
              <a:rPr lang="ru-RU" dirty="0" smtClean="0"/>
            </a:br>
            <a:r>
              <a:rPr lang="ru-RU" dirty="0" smtClean="0"/>
              <a:t>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15680"/>
          </a:xfrm>
        </p:spPr>
        <p:txBody>
          <a:bodyPr/>
          <a:lstStyle/>
          <a:p>
            <a:r>
              <a:rPr lang="ru-RU" dirty="0" smtClean="0"/>
              <a:t>Опора на ведущий вид деятельности в раннем возрасте (предметная деятельность)</a:t>
            </a:r>
          </a:p>
          <a:p>
            <a:r>
              <a:rPr lang="ru-RU" dirty="0" smtClean="0"/>
              <a:t>Уровень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этого вида деятельности</a:t>
            </a:r>
          </a:p>
          <a:p>
            <a:r>
              <a:rPr lang="ru-RU" dirty="0" smtClean="0"/>
              <a:t>Наличие/отсутствие познавательного интереса</a:t>
            </a:r>
          </a:p>
          <a:p>
            <a:endParaRPr lang="ru-RU" dirty="0"/>
          </a:p>
        </p:txBody>
      </p:sp>
      <p:pic>
        <p:nvPicPr>
          <p:cNvPr id="4" name="Picture 2" descr="F:\С КОМПЬЮТЕРА ДИНАСТИЯ\Логотип\logo Dinasty ready.jpg"/>
          <p:cNvPicPr>
            <a:picLocks noChangeAspect="1" noChangeArrowheads="1"/>
          </p:cNvPicPr>
          <p:nvPr/>
        </p:nvPicPr>
        <p:blipFill>
          <a:blip r:embed="rId2" cstate="print"/>
          <a:srcRect l="21729" t="17631" r="20158" b="24105"/>
          <a:stretch>
            <a:fillRect/>
          </a:stretch>
        </p:blipFill>
        <p:spPr bwMode="auto">
          <a:xfrm>
            <a:off x="7071770" y="692696"/>
            <a:ext cx="2072230" cy="15121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8024" y="6351711"/>
            <a:ext cx="4374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@</a:t>
            </a:r>
            <a:r>
              <a:rPr lang="en-US" sz="2400" b="1" dirty="0" err="1" smtClean="0"/>
              <a:t>kutsina.ekaterina_logoped</a:t>
            </a:r>
            <a:endParaRPr lang="ru-RU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65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Диагностика уровня</a:t>
            </a:r>
            <a:br>
              <a:rPr lang="ru-RU" dirty="0" smtClean="0"/>
            </a:br>
            <a:r>
              <a:rPr lang="ru-RU" dirty="0" smtClean="0"/>
              <a:t>развития познавательной</a:t>
            </a:r>
            <a:br>
              <a:rPr lang="ru-RU" dirty="0" smtClean="0"/>
            </a:br>
            <a:r>
              <a:rPr lang="ru-RU" dirty="0" smtClean="0"/>
              <a:t>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4258816" cy="3615680"/>
          </a:xfrm>
        </p:spPr>
        <p:txBody>
          <a:bodyPr/>
          <a:lstStyle/>
          <a:p>
            <a:r>
              <a:rPr lang="ru-RU" dirty="0" smtClean="0"/>
              <a:t>Сортировки предметов</a:t>
            </a:r>
          </a:p>
          <a:p>
            <a:r>
              <a:rPr lang="ru-RU" dirty="0" smtClean="0"/>
              <a:t>Сортировка по форме</a:t>
            </a:r>
          </a:p>
          <a:p>
            <a:pPr>
              <a:buFontTx/>
              <a:buChar char="-"/>
            </a:pPr>
            <a:r>
              <a:rPr lang="ru-RU" dirty="0" smtClean="0"/>
              <a:t>Шарики и кубики</a:t>
            </a:r>
          </a:p>
          <a:p>
            <a:pPr>
              <a:buFontTx/>
              <a:buChar char="-"/>
            </a:pPr>
            <a:r>
              <a:rPr lang="ru-RU" dirty="0" smtClean="0"/>
              <a:t>Рамки </a:t>
            </a:r>
            <a:r>
              <a:rPr lang="ru-RU" dirty="0" err="1" smtClean="0"/>
              <a:t>Монтессори</a:t>
            </a:r>
            <a:endParaRPr lang="ru-RU" dirty="0"/>
          </a:p>
        </p:txBody>
      </p:sp>
      <p:pic>
        <p:nvPicPr>
          <p:cNvPr id="4" name="Picture 2" descr="F:\С КОМПЬЮТЕРА ДИНАСТИЯ\Логотип\logo Dinasty ready.jpg"/>
          <p:cNvPicPr>
            <a:picLocks noChangeAspect="1" noChangeArrowheads="1"/>
          </p:cNvPicPr>
          <p:nvPr/>
        </p:nvPicPr>
        <p:blipFill>
          <a:blip r:embed="rId2" cstate="print"/>
          <a:srcRect l="21729" t="17631" r="20158" b="24105"/>
          <a:stretch>
            <a:fillRect/>
          </a:stretch>
        </p:blipFill>
        <p:spPr bwMode="auto">
          <a:xfrm>
            <a:off x="7071770" y="692696"/>
            <a:ext cx="2072230" cy="15121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8024" y="6351711"/>
            <a:ext cx="4374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@</a:t>
            </a:r>
            <a:r>
              <a:rPr lang="en-US" sz="2400" b="1" dirty="0" err="1" smtClean="0"/>
              <a:t>kutsina.ekaterina_logoped</a:t>
            </a:r>
            <a:endParaRPr lang="ru-RU" sz="2400" b="1" dirty="0"/>
          </a:p>
        </p:txBody>
      </p:sp>
      <p:pic>
        <p:nvPicPr>
          <p:cNvPr id="2051" name="Picture 3" descr="C:\Users\Екатерина\Desktop\IMG_20211119_161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36912"/>
            <a:ext cx="1566174" cy="2088232"/>
          </a:xfrm>
          <a:prstGeom prst="rect">
            <a:avLst/>
          </a:prstGeom>
          <a:noFill/>
        </p:spPr>
      </p:pic>
      <p:pic>
        <p:nvPicPr>
          <p:cNvPr id="2052" name="Picture 4" descr="C:\Users\Екатерина\Desktop\IMG_20211119_1612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293096"/>
            <a:ext cx="2304256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65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Диагностика уровня</a:t>
            </a:r>
            <a:br>
              <a:rPr lang="ru-RU" dirty="0" smtClean="0"/>
            </a:br>
            <a:r>
              <a:rPr lang="ru-RU" dirty="0" smtClean="0"/>
              <a:t>развития познавательной</a:t>
            </a:r>
            <a:br>
              <a:rPr lang="ru-RU" dirty="0" smtClean="0"/>
            </a:br>
            <a:r>
              <a:rPr lang="ru-RU" dirty="0" smtClean="0"/>
              <a:t>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4258816" cy="3615680"/>
          </a:xfrm>
        </p:spPr>
        <p:txBody>
          <a:bodyPr/>
          <a:lstStyle/>
          <a:p>
            <a:r>
              <a:rPr lang="ru-RU" dirty="0" smtClean="0"/>
              <a:t>Сортировка по цвету</a:t>
            </a:r>
            <a:endParaRPr lang="ru-RU" dirty="0"/>
          </a:p>
        </p:txBody>
      </p:sp>
      <p:pic>
        <p:nvPicPr>
          <p:cNvPr id="4" name="Picture 2" descr="F:\С КОМПЬЮТЕРА ДИНАСТИЯ\Логотип\logo Dinasty ready.jpg"/>
          <p:cNvPicPr>
            <a:picLocks noChangeAspect="1" noChangeArrowheads="1"/>
          </p:cNvPicPr>
          <p:nvPr/>
        </p:nvPicPr>
        <p:blipFill>
          <a:blip r:embed="rId2" cstate="print"/>
          <a:srcRect l="21729" t="17631" r="20158" b="24105"/>
          <a:stretch>
            <a:fillRect/>
          </a:stretch>
        </p:blipFill>
        <p:spPr bwMode="auto">
          <a:xfrm>
            <a:off x="7071770" y="692696"/>
            <a:ext cx="2072230" cy="15121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8024" y="6351711"/>
            <a:ext cx="4374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@</a:t>
            </a:r>
            <a:r>
              <a:rPr lang="en-US" sz="2400" b="1" dirty="0" err="1" smtClean="0"/>
              <a:t>kutsina.ekaterina_logoped</a:t>
            </a:r>
            <a:endParaRPr lang="ru-RU" sz="2400" b="1" dirty="0"/>
          </a:p>
        </p:txBody>
      </p:sp>
      <p:pic>
        <p:nvPicPr>
          <p:cNvPr id="3074" name="Picture 2" descr="C:\Users\Екатерина\Desktop\IMG_20211119_161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348880"/>
            <a:ext cx="2708100" cy="361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65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Диагностика уровня</a:t>
            </a:r>
            <a:br>
              <a:rPr lang="ru-RU" dirty="0" smtClean="0"/>
            </a:br>
            <a:r>
              <a:rPr lang="ru-RU" dirty="0" smtClean="0"/>
              <a:t>развития познавательной</a:t>
            </a:r>
            <a:br>
              <a:rPr lang="ru-RU" dirty="0" smtClean="0"/>
            </a:br>
            <a:r>
              <a:rPr lang="ru-RU" dirty="0" smtClean="0"/>
              <a:t>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4258816" cy="3615680"/>
          </a:xfrm>
        </p:spPr>
        <p:txBody>
          <a:bodyPr/>
          <a:lstStyle/>
          <a:p>
            <a:r>
              <a:rPr lang="ru-RU" dirty="0" smtClean="0"/>
              <a:t>Сортировка по величине</a:t>
            </a:r>
            <a:endParaRPr lang="ru-RU" dirty="0"/>
          </a:p>
        </p:txBody>
      </p:sp>
      <p:pic>
        <p:nvPicPr>
          <p:cNvPr id="4" name="Picture 2" descr="F:\С КОМПЬЮТЕРА ДИНАСТИЯ\Логотип\logo Dinasty ready.jpg"/>
          <p:cNvPicPr>
            <a:picLocks noChangeAspect="1" noChangeArrowheads="1"/>
          </p:cNvPicPr>
          <p:nvPr/>
        </p:nvPicPr>
        <p:blipFill>
          <a:blip r:embed="rId2" cstate="print"/>
          <a:srcRect l="21729" t="17631" r="20158" b="24105"/>
          <a:stretch>
            <a:fillRect/>
          </a:stretch>
        </p:blipFill>
        <p:spPr bwMode="auto">
          <a:xfrm>
            <a:off x="7071770" y="692696"/>
            <a:ext cx="2072230" cy="15121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8024" y="6351711"/>
            <a:ext cx="4374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@</a:t>
            </a:r>
            <a:r>
              <a:rPr lang="en-US" sz="2400" b="1" dirty="0" err="1" smtClean="0"/>
              <a:t>kutsina.ekaterina_logoped</a:t>
            </a:r>
            <a:endParaRPr lang="ru-RU" sz="2400" b="1" dirty="0"/>
          </a:p>
        </p:txBody>
      </p:sp>
      <p:pic>
        <p:nvPicPr>
          <p:cNvPr id="4098" name="Picture 2" descr="C:\Users\Екатерина\Desktop\IMG_20211119_161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869872" y="2834984"/>
            <a:ext cx="2700000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65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Диагностика уровня</a:t>
            </a:r>
            <a:br>
              <a:rPr lang="ru-RU" dirty="0" smtClean="0"/>
            </a:br>
            <a:r>
              <a:rPr lang="ru-RU" dirty="0" smtClean="0"/>
              <a:t>развития познавательной</a:t>
            </a:r>
            <a:br>
              <a:rPr lang="ru-RU" dirty="0" smtClean="0"/>
            </a:br>
            <a:r>
              <a:rPr lang="ru-RU" dirty="0" smtClean="0"/>
              <a:t>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4258816" cy="3615680"/>
          </a:xfrm>
        </p:spPr>
        <p:txBody>
          <a:bodyPr/>
          <a:lstStyle/>
          <a:p>
            <a:r>
              <a:rPr lang="ru-RU" dirty="0" smtClean="0"/>
              <a:t>Конструирование из 2 деталей по образцу</a:t>
            </a:r>
          </a:p>
          <a:p>
            <a:r>
              <a:rPr lang="ru-RU" dirty="0" smtClean="0"/>
              <a:t>Разрезная картинка из 2 частей</a:t>
            </a:r>
            <a:endParaRPr lang="ru-RU" dirty="0"/>
          </a:p>
        </p:txBody>
      </p:sp>
      <p:pic>
        <p:nvPicPr>
          <p:cNvPr id="4" name="Picture 2" descr="F:\С КОМПЬЮТЕРА ДИНАСТИЯ\Логотип\logo Dinasty ready.jpg"/>
          <p:cNvPicPr>
            <a:picLocks noChangeAspect="1" noChangeArrowheads="1"/>
          </p:cNvPicPr>
          <p:nvPr/>
        </p:nvPicPr>
        <p:blipFill>
          <a:blip r:embed="rId2" cstate="print"/>
          <a:srcRect l="21729" t="17631" r="20158" b="24105"/>
          <a:stretch>
            <a:fillRect/>
          </a:stretch>
        </p:blipFill>
        <p:spPr bwMode="auto">
          <a:xfrm>
            <a:off x="7071770" y="692696"/>
            <a:ext cx="2072230" cy="15121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8024" y="6351711"/>
            <a:ext cx="4374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@</a:t>
            </a:r>
            <a:r>
              <a:rPr lang="en-US" sz="2400" b="1" dirty="0" err="1" smtClean="0"/>
              <a:t>kutsina.ekaterina_logoped</a:t>
            </a:r>
            <a:endParaRPr lang="ru-RU" sz="2400" b="1" dirty="0"/>
          </a:p>
        </p:txBody>
      </p:sp>
      <p:pic>
        <p:nvPicPr>
          <p:cNvPr id="5122" name="Picture 2" descr="C:\Users\Екатерина\Desktop\IMG_20211119_161402.jpg"/>
          <p:cNvPicPr>
            <a:picLocks noChangeAspect="1" noChangeArrowheads="1"/>
          </p:cNvPicPr>
          <p:nvPr/>
        </p:nvPicPr>
        <p:blipFill>
          <a:blip r:embed="rId3" cstate="print"/>
          <a:srcRect t="12001" b="25992"/>
          <a:stretch>
            <a:fillRect/>
          </a:stretch>
        </p:blipFill>
        <p:spPr bwMode="auto">
          <a:xfrm>
            <a:off x="1115616" y="4437112"/>
            <a:ext cx="2700000" cy="2232248"/>
          </a:xfrm>
          <a:prstGeom prst="rect">
            <a:avLst/>
          </a:prstGeom>
          <a:noFill/>
        </p:spPr>
      </p:pic>
      <p:pic>
        <p:nvPicPr>
          <p:cNvPr id="5123" name="Picture 3" descr="C:\Users\Екатерина\Desktop\IMG_20211119_1614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492896"/>
            <a:ext cx="2448272" cy="3264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65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Диагностика уровня</a:t>
            </a:r>
            <a:br>
              <a:rPr lang="ru-RU" dirty="0" smtClean="0"/>
            </a:br>
            <a:r>
              <a:rPr lang="ru-RU" dirty="0" smtClean="0"/>
              <a:t>развития познавательной</a:t>
            </a:r>
            <a:br>
              <a:rPr lang="ru-RU" dirty="0" smtClean="0"/>
            </a:br>
            <a:r>
              <a:rPr lang="ru-RU" dirty="0" smtClean="0"/>
              <a:t>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4258816" cy="36156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Согласованность действий рук</a:t>
            </a:r>
          </a:p>
          <a:p>
            <a:r>
              <a:rPr lang="ru-RU" dirty="0" smtClean="0"/>
              <a:t>Шнуровка</a:t>
            </a:r>
          </a:p>
          <a:p>
            <a:r>
              <a:rPr lang="ru-RU" dirty="0" smtClean="0"/>
              <a:t>Прищепки (прикрепить прищепку на листочек)</a:t>
            </a:r>
            <a:endParaRPr lang="ru-RU" dirty="0"/>
          </a:p>
        </p:txBody>
      </p:sp>
      <p:pic>
        <p:nvPicPr>
          <p:cNvPr id="4" name="Picture 2" descr="F:\С КОМПЬЮТЕРА ДИНАСТИЯ\Логотип\logo Dinasty ready.jpg"/>
          <p:cNvPicPr>
            <a:picLocks noChangeAspect="1" noChangeArrowheads="1"/>
          </p:cNvPicPr>
          <p:nvPr/>
        </p:nvPicPr>
        <p:blipFill>
          <a:blip r:embed="rId2" cstate="print"/>
          <a:srcRect l="21729" t="17631" r="20158" b="24105"/>
          <a:stretch>
            <a:fillRect/>
          </a:stretch>
        </p:blipFill>
        <p:spPr bwMode="auto">
          <a:xfrm>
            <a:off x="7071770" y="692696"/>
            <a:ext cx="2072230" cy="15121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8024" y="6351711"/>
            <a:ext cx="4374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@</a:t>
            </a:r>
            <a:r>
              <a:rPr lang="en-US" sz="2400" b="1" dirty="0" err="1" smtClean="0"/>
              <a:t>kutsina.ekaterina_logoped</a:t>
            </a:r>
            <a:endParaRPr lang="ru-RU" sz="2400" b="1" dirty="0"/>
          </a:p>
        </p:txBody>
      </p:sp>
      <p:sp>
        <p:nvSpPr>
          <p:cNvPr id="6146" name="AutoShape 2" descr="https://anytos.ru/upload/iblock/1c8/1c8004dd2889143b623794209cb44ac1/16335bb4696fcd433a1603606118b6e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s://anytos.ru/upload/iblock/1c8/1c8004dd2889143b623794209cb44ac1/16335bb4696fcd433a1603606118b6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212976"/>
            <a:ext cx="3541003" cy="1616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278</Words>
  <Application>Microsoft Office PowerPoint</Application>
  <PresentationFormat>Экран (4:3)</PresentationFormat>
  <Paragraphs>83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Задачи диагностики</vt:lpstr>
      <vt:lpstr>Направления диагностики</vt:lpstr>
      <vt:lpstr>Диагностика уровня развития познавательной деятельности</vt:lpstr>
      <vt:lpstr>Диагностика уровня развития познавательной деятельности</vt:lpstr>
      <vt:lpstr>Диагностика уровня развития познавательной деятельности</vt:lpstr>
      <vt:lpstr>Диагностика уровня развития познавательной деятельности</vt:lpstr>
      <vt:lpstr>Диагностика уровня развития познавательной деятельности</vt:lpstr>
      <vt:lpstr>Диагностика уровня развития познавательной деятельности</vt:lpstr>
      <vt:lpstr>Диагностика уровня речевого развития</vt:lpstr>
      <vt:lpstr>Уровень сформированности навыка подражания</vt:lpstr>
      <vt:lpstr>Компьютерная программа «Сопровождение»</vt:lpstr>
      <vt:lpstr>Слайд 13</vt:lpstr>
      <vt:lpstr>Слайд 14</vt:lpstr>
      <vt:lpstr>Слайд 15</vt:lpstr>
      <vt:lpstr>Слайд 16</vt:lpstr>
      <vt:lpstr>Слайд 17</vt:lpstr>
      <vt:lpstr>Формы обследований</vt:lpstr>
      <vt:lpstr>Демо-версия программы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Компьютерная программа  «Сопровождение»</dc:title>
  <dc:creator>Екатерина</dc:creator>
  <cp:lastModifiedBy>Екатерина</cp:lastModifiedBy>
  <cp:revision>38</cp:revision>
  <dcterms:created xsi:type="dcterms:W3CDTF">2014-09-19T04:12:26Z</dcterms:created>
  <dcterms:modified xsi:type="dcterms:W3CDTF">2021-11-21T13:24:36Z</dcterms:modified>
</cp:coreProperties>
</file>